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6" r:id="rId2"/>
    <p:sldId id="260" r:id="rId3"/>
    <p:sldId id="263" r:id="rId4"/>
    <p:sldId id="261" r:id="rId5"/>
    <p:sldId id="264" r:id="rId6"/>
    <p:sldId id="259" r:id="rId7"/>
    <p:sldId id="269" r:id="rId8"/>
    <p:sldId id="265" r:id="rId9"/>
    <p:sldId id="272" r:id="rId10"/>
    <p:sldId id="262" r:id="rId11"/>
    <p:sldId id="271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8F8F1-8A82-F700-DB86-AA3025D632A0}" v="247" dt="2020-08-25T08:47:42.430"/>
    <p1510:client id="{335FADAE-E44F-39D6-F84E-0744FEC8CBF7}" v="157" dt="2020-08-28T07:33:44.351"/>
    <p1510:client id="{E2DDECC0-F932-2D87-A41B-A06D8D8FA6F7}" v="44" dt="2020-08-25T09:12:55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1440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72B022-CC74-40B7-860B-6A8FD327FA58}" type="datetimeFigureOut">
              <a:rPr lang="cs-CZ" smtClean="0"/>
              <a:pPr/>
              <a:t>17.10.2021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48115A1-9BBC-4994-AF81-C894BCE5A2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pull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Aula\Zah&#225;jen&#237;%20&#353;koln&#237;ho%20roku\Zah&#225;jen&#237;%20&#353;koln&#237;ho%20roku%202019-2020\Prezentace\Ludovico%20Einaudi%20-%20Nuvole%20Bianche%20(1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362274"/>
          </a:xfrm>
        </p:spPr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sz="7200" dirty="0">
                <a:latin typeface="Book Antiqua"/>
              </a:rPr>
              <a:t>Nejlepších 10 maturantů </a:t>
            </a:r>
            <a:r>
              <a:rPr lang="cs-CZ" sz="7200" dirty="0" smtClean="0">
                <a:latin typeface="Book Antiqua"/>
              </a:rPr>
              <a:t>2021</a:t>
            </a:r>
            <a:endParaRPr lang="cs-CZ" sz="7200" dirty="0">
              <a:latin typeface="Book Antiqua"/>
            </a:endParaRPr>
          </a:p>
        </p:txBody>
      </p:sp>
      <p:pic>
        <p:nvPicPr>
          <p:cNvPr id="6" name="Ludovico Einaudi - Nuvole Bianche (1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57613"/>
            <a:ext cx="304800" cy="304800"/>
          </a:xfrm>
          <a:prstGeom prst="rect">
            <a:avLst/>
          </a:prstGeom>
        </p:spPr>
      </p:pic>
      <p:pic>
        <p:nvPicPr>
          <p:cNvPr id="5" name="Obrázek 4" descr="P1140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00920"/>
            <a:ext cx="5557520" cy="37084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Marie Vrábelová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568103" y="1591475"/>
            <a:ext cx="4038600" cy="4968552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Vynikající prospěch 1.00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Kulturní reprezentace školy, dlouholetá členka pěveckého sboru, členství ve školní redakci časopisu Ámos, prezentace na projektu </a:t>
            </a:r>
            <a:r>
              <a:rPr lang="cs-CZ" sz="1800" dirty="0" err="1"/>
              <a:t>Seniorgymnázium</a:t>
            </a:r>
            <a:r>
              <a:rPr lang="cs-CZ" sz="1800" dirty="0"/>
              <a:t>. Účast v soutěžích Matematický náboj a </a:t>
            </a:r>
            <a:r>
              <a:rPr lang="cs-CZ" sz="1800" dirty="0" err="1"/>
              <a:t>Fyziklání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Aktivity mimo školu:</a:t>
            </a:r>
          </a:p>
          <a:p>
            <a:pPr marL="0" indent="0">
              <a:buNone/>
            </a:pPr>
            <a:r>
              <a:rPr lang="cs-CZ" sz="1800" dirty="0"/>
              <a:t>dobrovolnická činnost v organizaci </a:t>
            </a:r>
            <a:r>
              <a:rPr lang="cs-CZ" sz="1800" dirty="0" err="1"/>
              <a:t>Adra</a:t>
            </a:r>
            <a:r>
              <a:rPr lang="cs-CZ" sz="1800" dirty="0"/>
              <a:t> v rámci programu </a:t>
            </a:r>
            <a:r>
              <a:rPr lang="cs-CZ" sz="1800" dirty="0" err="1"/>
              <a:t>SetKavárna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Plány po maturitě:</a:t>
            </a:r>
          </a:p>
          <a:p>
            <a:pPr marL="0" indent="0">
              <a:buNone/>
            </a:pPr>
            <a:r>
              <a:rPr lang="cs-CZ" sz="1800" dirty="0"/>
              <a:t>Lékařská fakulta Masarykovy univerzity v Brně.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Obrázek 5" descr="Marie Vrábe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2142"/>
            <a:ext cx="3744416" cy="518721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lnSpc>
                <a:spcPct val="90000"/>
              </a:lnSpc>
            </a:pPr>
            <a:r>
              <a:rPr lang="cs-CZ" sz="3800" dirty="0"/>
              <a:t/>
            </a:r>
            <a:br>
              <a:rPr lang="cs-CZ" sz="3800" dirty="0"/>
            </a:br>
            <a:r>
              <a:rPr lang="cs-CZ" sz="5300" dirty="0">
                <a:latin typeface="Book Antiqua"/>
              </a:rPr>
              <a:t>Jan</a:t>
            </a:r>
            <a:r>
              <a:rPr lang="cs-CZ" sz="4800" dirty="0">
                <a:latin typeface="Book Antiqua"/>
              </a:rPr>
              <a:t> </a:t>
            </a:r>
            <a:r>
              <a:rPr lang="cs-CZ" sz="4800" dirty="0" err="1">
                <a:latin typeface="Book Antiqua"/>
              </a:rPr>
              <a:t>Zaremba</a:t>
            </a:r>
            <a:endParaRPr lang="cs-CZ" sz="4800" dirty="0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427984" y="1637351"/>
            <a:ext cx="4176464" cy="4824535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Vynikající prospěch 1.00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Reprezentace školy v soutěžích Přírodovědný klokan a </a:t>
            </a:r>
            <a:r>
              <a:rPr lang="cs-CZ" sz="1800" dirty="0" err="1"/>
              <a:t>Gymtristar</a:t>
            </a:r>
            <a:r>
              <a:rPr lang="cs-CZ" sz="1800" dirty="0"/>
              <a:t>, práce pro školní parlament, kulturní reprezentace školy, </a:t>
            </a:r>
            <a:r>
              <a:rPr lang="cs-CZ" sz="1800" dirty="0" smtClean="0"/>
              <a:t>účast na</a:t>
            </a:r>
            <a:r>
              <a:rPr lang="cs-CZ" sz="1800" dirty="0" smtClean="0"/>
              <a:t> </a:t>
            </a:r>
            <a:r>
              <a:rPr lang="cs-CZ" sz="1800" dirty="0" err="1" smtClean="0"/>
              <a:t>Seniorgymnáziu</a:t>
            </a:r>
            <a:r>
              <a:rPr lang="cs-CZ" sz="1800" dirty="0" smtClean="0"/>
              <a:t>.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Mimoškolní aktivity:</a:t>
            </a:r>
          </a:p>
          <a:p>
            <a:pPr marL="0" indent="0">
              <a:buNone/>
            </a:pPr>
            <a:r>
              <a:rPr lang="cs-CZ" sz="1800" dirty="0"/>
              <a:t>charitativní </a:t>
            </a:r>
            <a:r>
              <a:rPr lang="cs-CZ" sz="1800" dirty="0" smtClean="0"/>
              <a:t>projekt Srdíčkový </a:t>
            </a:r>
            <a:r>
              <a:rPr lang="cs-CZ" sz="1800" dirty="0"/>
              <a:t>den, pomoc při doučování spolužáků, účast na akci Ukliďme Česko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Studium po maturitě:</a:t>
            </a:r>
          </a:p>
          <a:p>
            <a:pPr marL="0" indent="0">
              <a:buNone/>
            </a:pPr>
            <a:r>
              <a:rPr lang="cs-CZ" sz="1800" dirty="0"/>
              <a:t>Lékařská fakulta Masarykovy univerzity v Brně.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7" name="Obrázek 6" descr="Jan Zaremb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57263"/>
            <a:ext cx="3744416" cy="518471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1700808"/>
            <a:ext cx="8229600" cy="360040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cs-CZ" sz="6500" dirty="0">
                <a:latin typeface="Book Antiqua"/>
              </a:rPr>
              <a:t>Všem absolventům přejeme úspěchy dlážděnou </a:t>
            </a:r>
            <a:r>
              <a:rPr lang="cs-CZ" sz="6500" dirty="0" smtClean="0">
                <a:latin typeface="Book Antiqua"/>
              </a:rPr>
              <a:t>cestu životem.</a:t>
            </a:r>
            <a:endParaRPr lang="cs-CZ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Kateřina Balcarová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427984" y="1391188"/>
            <a:ext cx="4392488" cy="5040560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Velmi dobrý prospěch 1.12. </a:t>
            </a:r>
          </a:p>
          <a:p>
            <a:pPr marL="0" indent="0">
              <a:buNone/>
            </a:pPr>
            <a:r>
              <a:rPr lang="cs-CZ" sz="1800" dirty="0"/>
              <a:t>Redaktorka školního časopisu Ámos.</a:t>
            </a:r>
          </a:p>
          <a:p>
            <a:pPr marL="0" indent="0">
              <a:buNone/>
            </a:pPr>
            <a:r>
              <a:rPr lang="cs-CZ" sz="1800" dirty="0"/>
              <a:t>Úspěchy v soutěžích: </a:t>
            </a:r>
          </a:p>
          <a:p>
            <a:pPr marL="0" indent="0">
              <a:buNone/>
            </a:pPr>
            <a:r>
              <a:rPr lang="cs-CZ" sz="1800" dirty="0"/>
              <a:t>opakovaně vítězství v celostátním kole literární soutěže Jeden svět, úspěchy v jazykových i v chemických soutěžích, organizátorka projektu Gympl o sametu, předsedkyně školního parlamentu. Organizace projektu Mikuláš, články na webové stránky školy. </a:t>
            </a:r>
          </a:p>
          <a:p>
            <a:pPr marL="0" indent="0">
              <a:buNone/>
            </a:pPr>
            <a:r>
              <a:rPr lang="cs-CZ" sz="1800" dirty="0"/>
              <a:t>Aktivity mimo školu: </a:t>
            </a:r>
          </a:p>
          <a:p>
            <a:pPr marL="0" indent="0">
              <a:buNone/>
            </a:pPr>
            <a:r>
              <a:rPr lang="cs-CZ" sz="1800" dirty="0"/>
              <a:t>dobrovolnická práce ve Slezské diakonii, pomoc při organizaci </a:t>
            </a:r>
            <a:r>
              <a:rPr lang="cs-CZ" sz="1800" dirty="0" smtClean="0"/>
              <a:t>Potravinové </a:t>
            </a:r>
            <a:r>
              <a:rPr lang="cs-CZ" sz="1800" dirty="0"/>
              <a:t>sbírky, spolupráce s městskou knihovnou, pomoc při doučování. </a:t>
            </a:r>
          </a:p>
          <a:p>
            <a:pPr marL="0" indent="0">
              <a:buNone/>
            </a:pPr>
            <a:r>
              <a:rPr lang="cs-CZ" sz="1800" dirty="0"/>
              <a:t>Pomaturitní studium: </a:t>
            </a:r>
          </a:p>
          <a:p>
            <a:pPr marL="0" indent="0">
              <a:buNone/>
            </a:pPr>
            <a:r>
              <a:rPr lang="cs-CZ" sz="1800" dirty="0"/>
              <a:t>Lékařská fakulta Ostravské univerzity.</a:t>
            </a:r>
          </a:p>
        </p:txBody>
      </p:sp>
      <p:pic>
        <p:nvPicPr>
          <p:cNvPr id="6" name="Obrázek 5" descr="Katka Balca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5"/>
            <a:ext cx="3744416" cy="518457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Karolína </a:t>
            </a:r>
            <a:r>
              <a:rPr lang="cs-CZ" sz="4800" dirty="0" err="1">
                <a:latin typeface="Book Antiqua"/>
              </a:rPr>
              <a:t>Czepczorová</a:t>
            </a:r>
            <a:endParaRPr lang="cs-CZ" sz="4800" dirty="0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355976" y="1628800"/>
            <a:ext cx="4330824" cy="4824536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Výborný prospěch 1.00.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Aktivity pro školu:</a:t>
            </a:r>
          </a:p>
          <a:p>
            <a:pPr marL="0" indent="0">
              <a:buNone/>
            </a:pPr>
            <a:r>
              <a:rPr lang="cs-CZ" sz="1800" dirty="0"/>
              <a:t>reprezentace školy v Olympiádě ze španělského jazyka, </a:t>
            </a:r>
            <a:r>
              <a:rPr lang="cs-CZ" sz="1800" dirty="0" smtClean="0"/>
              <a:t>Chemické </a:t>
            </a:r>
            <a:r>
              <a:rPr lang="cs-CZ" sz="1800" dirty="0"/>
              <a:t>olympiádě, Sudoku, sportovní reprezentace školy. Projekty </a:t>
            </a:r>
            <a:r>
              <a:rPr lang="cs-CZ" sz="1800" dirty="0" err="1"/>
              <a:t>Seniorgymnázium</a:t>
            </a:r>
            <a:r>
              <a:rPr lang="cs-CZ" sz="1800" dirty="0"/>
              <a:t> a Věda nás baví, práce v redakci školního časopisu Ámos.</a:t>
            </a:r>
          </a:p>
          <a:p>
            <a:pPr marL="0" indent="0">
              <a:buNone/>
            </a:pPr>
            <a:r>
              <a:rPr lang="cs-CZ" sz="1800" dirty="0"/>
              <a:t>Volnočasové aktivity:</a:t>
            </a:r>
          </a:p>
          <a:p>
            <a:pPr marL="0" indent="0">
              <a:buNone/>
            </a:pPr>
            <a:r>
              <a:rPr lang="cs-CZ" sz="1800" dirty="0"/>
              <a:t>členka volejbalového týmu TJ TŽ, hra na kytaru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studium:</a:t>
            </a:r>
          </a:p>
          <a:p>
            <a:pPr marL="0" indent="0">
              <a:buNone/>
            </a:pPr>
            <a:r>
              <a:rPr lang="cs-CZ" sz="1800" dirty="0"/>
              <a:t>Lékařská fakulta Univerzity Palackého v Olomouci.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6" name="Obrázek 5" descr="Karolína Czepczo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76" y="1484784"/>
            <a:ext cx="3744532" cy="51845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Hana </a:t>
            </a:r>
            <a:r>
              <a:rPr lang="cs-CZ" sz="4800" dirty="0" err="1">
                <a:latin typeface="Book Antiqua"/>
              </a:rPr>
              <a:t>Bruková</a:t>
            </a:r>
            <a:endParaRPr lang="cs-CZ" sz="4800" dirty="0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334435" y="1628800"/>
            <a:ext cx="4318747" cy="4896544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Výborný </a:t>
            </a:r>
            <a:r>
              <a:rPr lang="cs-CZ" sz="1800" dirty="0"/>
              <a:t>prospěch 1.08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Aktivity pro školu: </a:t>
            </a:r>
          </a:p>
          <a:p>
            <a:pPr marL="0" indent="0">
              <a:buNone/>
            </a:pPr>
            <a:r>
              <a:rPr lang="cs-CZ" sz="1800" dirty="0"/>
              <a:t>reprezentace školy ve sportovních soutěžích, zejména ve Středoškolském atletickém poháru, interaktivní hodiny chemie pro základní školy, Srdíčkový den</a:t>
            </a:r>
            <a:r>
              <a:rPr lang="cs-CZ" sz="1800" dirty="0" smtClean="0"/>
              <a:t>.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Mimoškolní aktivity:</a:t>
            </a:r>
          </a:p>
          <a:p>
            <a:pPr marL="0" indent="0">
              <a:buNone/>
            </a:pPr>
            <a:r>
              <a:rPr lang="cs-CZ" sz="1800" dirty="0"/>
              <a:t>TJ TŽ atletický rozhodčí, výpomoc DDM na akci Prázdniny v Třinci, reprezentace ČR na mezistátním utkání v atletice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studium:</a:t>
            </a:r>
          </a:p>
          <a:p>
            <a:pPr marL="0" indent="0">
              <a:buNone/>
            </a:pPr>
            <a:r>
              <a:rPr lang="cs-CZ" sz="1800" dirty="0"/>
              <a:t>Lékařská fakulta Univerzity Palackého v Olomouci.</a:t>
            </a:r>
          </a:p>
          <a:p>
            <a:pPr marL="13716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6" name="Obrázek 5" descr="Hana Bru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83" y="1483171"/>
            <a:ext cx="3745153" cy="5186189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Ondřej Hložek 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572000" y="1628800"/>
            <a:ext cx="4193241" cy="4608512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Velmi dobrý prospěch 1.10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Školní aktivity:</a:t>
            </a:r>
          </a:p>
          <a:p>
            <a:pPr marL="0" indent="0">
              <a:buNone/>
            </a:pPr>
            <a:r>
              <a:rPr lang="cs-CZ" sz="1800" dirty="0"/>
              <a:t>úspěšná reprezentace školy v  soutěžích </a:t>
            </a:r>
            <a:r>
              <a:rPr lang="cs-CZ" sz="1800" dirty="0" err="1"/>
              <a:t>Juvenes</a:t>
            </a:r>
            <a:r>
              <a:rPr lang="cs-CZ" sz="1800" dirty="0"/>
              <a:t> </a:t>
            </a:r>
            <a:r>
              <a:rPr lang="cs-CZ" sz="1800" dirty="0" err="1"/>
              <a:t>Translatores</a:t>
            </a:r>
            <a:r>
              <a:rPr lang="cs-CZ" sz="1800" dirty="0"/>
              <a:t>, Matematický klokan, Bobřík informatiky. Práce ve studentském časopise Ámos a ve školním parlamentu.</a:t>
            </a:r>
          </a:p>
          <a:p>
            <a:pPr marL="0" indent="0">
              <a:buNone/>
            </a:pPr>
            <a:r>
              <a:rPr lang="cs-CZ" sz="1800" dirty="0"/>
              <a:t>Mimoškolní činnost:</a:t>
            </a:r>
          </a:p>
          <a:p>
            <a:pPr marL="0" indent="0">
              <a:buNone/>
            </a:pPr>
            <a:r>
              <a:rPr lang="cs-CZ" sz="1800" dirty="0"/>
              <a:t>dobrovolnictví pro neziskovou organizaci Bunkr, práce ve Studentském týmu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studium:</a:t>
            </a:r>
          </a:p>
          <a:p>
            <a:pPr marL="0" indent="0">
              <a:buNone/>
            </a:pPr>
            <a:r>
              <a:rPr lang="cs-CZ" sz="1800" dirty="0"/>
              <a:t>Fakulta informatiky Masarykovy univerzity v Brně, obor informatika. </a:t>
            </a:r>
          </a:p>
          <a:p>
            <a:pPr marL="13716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6" name="Obrázek 5" descr="Ondřej Hlož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5003"/>
            <a:ext cx="3744416" cy="518435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Dominik Horňák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664756" y="1628800"/>
            <a:ext cx="4038600" cy="5301209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Velmi dobrý prospěch 1.11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Reprezentace školy v soutěžích:</a:t>
            </a:r>
          </a:p>
          <a:p>
            <a:pPr marL="0" indent="0">
              <a:buNone/>
            </a:pPr>
            <a:r>
              <a:rPr lang="cs-CZ" sz="1800" dirty="0"/>
              <a:t>Matematický klokan, </a:t>
            </a:r>
            <a:r>
              <a:rPr lang="cs-CZ" sz="1800" dirty="0" smtClean="0"/>
              <a:t>Lingvistická </a:t>
            </a:r>
            <a:r>
              <a:rPr lang="cs-CZ" sz="1800" dirty="0"/>
              <a:t>olympiáda, Sudoku, </a:t>
            </a:r>
            <a:r>
              <a:rPr lang="cs-CZ" sz="1800" dirty="0" smtClean="0"/>
              <a:t>Finanční </a:t>
            </a:r>
            <a:r>
              <a:rPr lang="cs-CZ" sz="1800" dirty="0"/>
              <a:t>gramotnost, </a:t>
            </a:r>
            <a:r>
              <a:rPr lang="cs-CZ" sz="1800" dirty="0" err="1"/>
              <a:t>Fyziklání</a:t>
            </a:r>
            <a:r>
              <a:rPr lang="cs-CZ" sz="1800" dirty="0"/>
              <a:t>. Prezentace na </a:t>
            </a:r>
            <a:r>
              <a:rPr lang="cs-CZ" sz="1800" dirty="0" err="1"/>
              <a:t>Seniorgymnáziu</a:t>
            </a:r>
            <a:r>
              <a:rPr lang="cs-CZ" sz="1800" dirty="0"/>
              <a:t>, práce ve školním parlamentu, příprava projektu Gympl o sametu, účast na Studentské vědecké konferenci.</a:t>
            </a:r>
          </a:p>
          <a:p>
            <a:pPr marL="0" indent="0">
              <a:buNone/>
            </a:pPr>
            <a:r>
              <a:rPr lang="cs-CZ" sz="1800" dirty="0"/>
              <a:t>Mimoškolní aktivity:</a:t>
            </a:r>
          </a:p>
          <a:p>
            <a:pPr marL="0" indent="0">
              <a:buNone/>
            </a:pPr>
            <a:r>
              <a:rPr lang="cs-CZ" sz="1800" dirty="0"/>
              <a:t>vedoucí na dětských táborech, člen TJ Hrádek, trenér atletické přípravky TJ TŽ.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plány:</a:t>
            </a:r>
          </a:p>
          <a:p>
            <a:pPr marL="0" indent="0">
              <a:buNone/>
            </a:pPr>
            <a:r>
              <a:rPr lang="cs-CZ" sz="1800" dirty="0"/>
              <a:t>studium práv na Masarykově univerzitě v Brně.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7" name="AutoShape 6" descr="data:image/png;base64,iVBORw0KGgoAAAANSUhEUgAAA78AAAUACAIAAAAAznJXAAAAAXNSR0IArs4c6QAAAARnQU1BAACxjwv8YQUAAAAJcEhZcwAACxMAAAsTAQCanBgAAP+lSURBVHhe3P2LkiXZ0q0H7erqbYI3QGA8AuhIMhMGmCEZPAYgDsblKQCZDAHPjE5XN2P65zHWWD4jIiOzqv/zo89qz3YfPtznjFiXXJldnfvbf/Vf/qd/Ff8ofvvtt2/fvv311w9Egdj6j39oFX8WVJdeKPheyIzyj9+WCDX+nOU8kJO9SHtO6YhaEYU21IrNVQx15N8oWf/jz3+n+Ei/Exzptz+rpEn1T0R1L0p/HVKT0YXScq6uOkX3yPP7779L1I0iODwv5GUUN1O3DgNDRosC7bz+V6jEWvraRavS9cD8+acCTfvx15/p8czvv/0TZdC+DSaoXQGxtlCq/9VZ1qlQMDvQCij//H05bSBW+7/7d+txUeAWDHoCSRFKf/z4wXUBNmhJ1/6tG+tQq1epuhRrRdcacRtol6hUOHUAx1NjQUkoVgvHW7sezzqVtJa3L1OPCE7FCqBmrAdLq0paJSoglq4njxSGaCVenYWHU9UZJDINBVunf619JQrv+McffyAqXaev84vqW42kBoVqptr693/+95fjDPuBrt++v542Og9XYVt1rAOopEDnzLMxQWRLigSeyUaKwfsq1qpY6JZU00K6FGy8fkEpq/jn99/dLqfidft++01HlUgp5yjlPJSk6OIUqCqdQKWK1zP2+z/7zUEwinYeMpGi+POHhN7X4MTQ0uFhAlVE0LNimQ6DFFI9EASCUjKUkTJEoqhN1rEV69JQlArM5Vr0hf++ngBixdtViFH1OdEFc37/1jeq1eOE3lc2rh2b9iWu4oIWPxxgXdfB1mlQLLQFTsWYpfz553ocpXMAdFJii07FGloolq6BxKQEAxuE4tOZWrUvTy1ejLoVilXK84icQCOrRX/hc5cMIu+tAlVF3hxWQzsrYPjx49+tEWGuSf0FFB2FAJGrcCp0sQRSdAzr8iAaGvUgobsq0WuKKD/+sd7DfXWIWu0UiM3a4Q2cPMSOaSHNQHgaImvv+48fev5rwCrfIn+3vD++KFrfXiMFqZ5B1fp2BmFloK/Xp/BYCE1wrwIGEhBnKhSrVzjFI5TyQAie2BK9Enz77fU+D5zw2z/e3n8E6ff/1f/kf7DqcThx/HPhLRfH5yuF0l1CAcS2/daBhhO4ZFwCGXZlrKBYTyQFORzDCIQ8uqe/9YeKhYoS0SvV0wt6C4kqEotqWugC1ZWig//gP/jv6Y3Dt0Xg1Ba11YQ9ZWOlUTqKA1DMXa9g0YVyik4KVdc5j4O1euz19jHwAZ5Qw/qiyDmPQkQMCsY5e/U9LkUe3qaJrRtn6DKDbQSv9Hi+kQrFOhjDlbKX42V17xFbAfTmPUvWAxCvatZ//vOfCqTzBMDG8410uWMLp6oCiqBarheUbrCNQI87rLBAFl3YNrJolGavbiN3dd3Pdf/fzJB+YKbezHMOgfDrpfO4b517Qq15e7PEuzxVrQQi93qfuVYZKlslLo10IJ33w2EgtajA90cHQBTsokWBqsJiZetN5s+/+lMsE5ZSH+/0EpAiHFTLt3i7atAB5di3r1G4ZJurQ6lb2EgxNoDFHUqMTQ+7sAqXWjle18IeGKmQ4uNZ4S79djxewiVQLL8segPXy1Yo+LNeMJ4jbJaTAPBgXBsXKzlKbnxP30qgmK/upgtFKsS62HVlx2QzZnZ0MMxiHaJuneIc6F6ljoVTi5mePkN801J0i1ZQLFQituJUF+3UDDN4F8GRlOJBtH9vH6OUKh9iclLSG8QBQh7gjKnj5JzEuRpShpv0rNI3vur3ATBr1W0ZM29SrUJdfihZRQ2cLxbS1VOgm6uPITnEZDvxycCjcZQylWfM97Rv+QGxKFXVbq/sFX//z/+n/6ET1greDnGI68ngp6Bun+/gKhWpiPzq6CAN4zISSjX15TeHzj8XnAeUtu/YTtN08u+/rxKogi4qXdesQNuS1vo6s1GqFnSwnjMr7bukNDw9v1g6B4Yl1VOTCShe9eXSZili7VROrRYFHhUIWj1GaVs3vlX7nxN5dvMpMiQ6bReq9P2f39c3VBqy/qybqz96PkkkXp8l6k/Z9EVzPZu9tT8rkAJxK+/baVUvwQU09RNmJQek5QmuJ3FIjxIE0vNdGwOnMmVfX28cC7cAYtKFKnUUSGSCUaovOtw9hf75ge6qUlqqdUGvAosKrBilXFHrWvVIbn/WxhXoDWFZ5CWtrtydVKxphUXdHw5vkVXgdwoSbbMBfBOW76D03ksoVczVaeuyNGtEDdEnWYbQIhyrRegmEyDSKGoMJ3w9mZWil2Epf/zon2EL32eBk7g6elO+HFEVNhAI9DQQDDCbVt/p2kaWuM8EKFADXkip47/unnXIr7JKOypIU1SsG95JDFnoSffuFDqb8L4YFK9H7fC6RPUKudxOCzGBwaM17wqlYe7aQd7GdhRK98aObqErzVKUaiPF3Ebi3QkorHjyJNKB1KPwdO2oZmwDaZYq6JenqfqbIhgCvAYV2Kl0BE4dsxKsOAYKVyHTjtfldq8P4wCoAq/fZIkHjhVoiOB+DqhmI/zVP0h9lWTLV4rILTLIlcBoCGLRqXRysR/m1fKum/eZJzDQu2vNlrHdOMxwUu2g3o0T1fSnXtY9hID19ek50V3NPYjXtvWzXvA4WOOLzkFvV0e7S2vOwfQH6b961ell3v883gQ7uRjrm1OGl21FeiRI6iMSJS2USn+dnBQwgL5WpgHRPyv18VzyfFEdr3vlgNJxdesCUJLc0etiGht+RrVGv/sv7K9TvZwER3sahA1Owd+9KKZFq5BCICRi0KpPz3a6SygGKZSIv33v50nJL+gSI1YHD0rFjRSqPfNgxcfza/nOUEntjnnLRgSXBAEKHKda4FELQasHiJApVeFR1kshe30PTFrGxUhhGFiNUo1i2v7uA7nXAIMYseDaWa17TdadrXurkujDvF417ScViu0RdAl5rRDAurzDT6ns3/78sV5IKEZO/p2D0Y4dFdg6OZ5SiEZ6/WNtmlvzDSTf+Yg6V6PHtLsOGFvj53xxpRsbbEMRvqK8tPQQc6tRwKkCndmK1lPK+01P1s7PzLsiEFm5P4KfPYNSVYEqotCd1B0Wv9U3lviFnKwWUQgq5p9tc5ApHCJZVxmr4PQJI3w/SYWUXRSkQxzH3i+NAFTFQExVKNVKlZgVhtO0dDQq6EJdrBQFGJ5w6r2fQJXtUES2SM/0dJocBFwCXHUp/uv4AQG466rl6tMzZ877tmrvMYw0UaVqr5MbumpYt4+jsiJqLWM7HRRTlBk/6eRKn2PfON2ajRRIREchZkXMFFYDytXXr7qul61Q3J+e2cm8D3/Bp2c/lkJBThzo2x2C4aHRUD2dwy4qEbT64tWS7Yqd5ieYv+qpc5TaUN4F0983Sf8JlKp7Bb/FT/6r3qX6wtZOLgT0pRAdpGhdDWUjAOl123vIcr9jGzGBotqnL+mlx2xluZ6i83cUNgVvt6qQuPTYFA795LsLMVKQImOaS+FTQhu8inV/Do9WwECwx1ZAjZTy8SIg9tMNHVoqUWewQgrLV0jXLvoM5BQn+ABilEgHQ+fCGeIAKDHPJR2MuAtVYk1S2aviGL6+FyHYWdM30L0ai9w6RKE4U8HW4w57JcDjQ4qMBc66G8eFFMSYU3Hw2+sRXgdgBWwGv0eRCp4jCrZdVsDbiUqC9zHWpcYQgcJlEYuqrMmOwdWhC5k72pD5qirdpYzNqObu+0kwS4GllA4oYsxJ/ECQ1p6L/PSc6IMyfoGiCXqR6l6jZElzCITFg7atfxwlBWohLXlBiaNZcZxb7IwqLaLzMKS4QxfQooCSyF1Sd+yuBOVKN+r1HOGXACjGQLzjVpu9JjVjoXi9zOpZkfPL1WQ6Sj6G+gkA2zC/cfF2eLnX9adnncHHENLfGg8QqW70N+Prf8cTktviFgXG26WOOJzVulDY0uYxOGG73A9QS0dFpjVvpazrZsX5EYm16pKtCDsvPz3rxq1792qB/nvP6ud9mUF8qoOyNbr/bGxdgRS6wFWt618lHnEV46CHqNVByQvH6Scue1fz06qhRKwWd62fAdf3gijS9D9inkAyrfW4R+VcnxoP/2INjS229fVjSxTIGI59Xz8FBDn5WTX4YT4mzJnuzS24HJXW3384kOHl6XfpRgJrniRZow6UetXhM3UgnZg0grcrJdBw5uzXsv6Ff8XvQ5ostR5VIREU5510rKzWZllL5yROWRf1T3RR0putn0gFulDMQFX52WHV37DTAbFPojXjZTpsyfB4BR1QqTxadQxOoptPgC7KmV0zPj3VSi/efaiKzt9xiUCgC2KeHqRGKVtr5fzQ5bpADCDFa55ZOP6T/+yuQBGOMwBdcKZGn8a0Re6eKcGRvrXXeB70pfP3nhF1OVrL1S9wwRB0rYxc7oOVH+yp2lM8jrSC1XyMRUyGmOmHMYFWQBSOrVvRV1mfTVgv42sCSBnX5Zh/kOZAxbqlvsNahVK9NZOWa0GXnVYOWlRVuliDot3x0bU8FXQLAYpYzUXuiJJVdJHxDmZBjAg3IkGWSMV+YKDqACiJTNf1v79+BQaRX1+AHfXPWpszwwKdOVpJa8N+XGymZHweG0CPAQHtxDf4808ylLf09m9u5GGsjxOKfcfmG989qqNbeFJxsU8GUtoNwWtrdymgJRWCP98fx52rxkQe6WYcT8oeOBb215y356HhYRlVDfn+n/9H/Tc3fFChu5qiWfr6ACrfWgnWH92FCtZ8Snqg3k+isR0dDEV75auoLqZR7LTLbXi93yEOqqOpnEnronxllLQiMBP49JxIzGCkmsl8pXktNoMVfZqqFqXrxpWs3esmlljfHrzSNesdrqWmroHE3lpRB8HKX7f2dZh75MkrAnYXNWmRKUGmPK9IhWJN4K1NsVl3sFh/8zmcWhVzjKHD/lV2kCIeaOkQvZcVeI0O1jkPfIsQ/bEPVMWWHwdHYFC87tfVSZB6GuKEb7eO0+6TBbHXTEV+NYJOQ0nSCTcKAWdG4YS+t+j7BEg9nyqALhTzcHTeu5zcZHtQAKUa1EZnB/rI9f3375pef2qb7wTrb/rTzhVVuM6gVKzkeESqfvLpmXU8r6R0UK+Xjt8PLxT33CLTYc6uhN1PUbWj93hQY9YF4nEsNNw6oIvxocIl29ToOShe31L974gTbnuiaesmb07wBG960Pra9e1RfukEB29nhrI3VghgpCKP4arEnJAgikwdjGMr/f34tT/MNN6ClGBfDUNcAmJK5XqVLJIaBE8TeFCya4072vctpNynBECh6k0XzsCgNwSnFgfvu8yZMmjdTy4Uu3cvac3JS9EHsxW+HrKVBeN6YR+rdUBV8G52xG3O1JCe7HfGGHWKqqCrEMR+v7KHAMb1Ylzv0f0nzPxrq/hqWeZv3/+L/+h/uLIj1371s886QhkdCJ2FVODHQCyUdlRU0xtdKFoKeBfL+ULij/ffdIOnVgevVWBjCD/tU7yqx/EPV1PpEvhHhehrQolvWBzV33/v3wSnTVXSRnoLZrtj08U6QaWyKZCTOdZJtXJDDLrBzCqoqkUolq5+SoJpeNThUQ7E2/RAHlDs7YR/NuPJUN6T9M8/+2dySmnxSrDhA/edRFVQg/vwTv1VFpsDGpXidKz5ClDMUepZVtZ6pK6CRQLMIIVLUyxdz+Q/6teZUUI3bkTHoHZEgy7kzxZBIJFUvBniuxGzpyhamYMurLMSQKehJHb6MIBerW2wQsq1cwzFPo8NghKxDAk2BVSFdR4UgUJVGsGAFgW0EOxrpmrhGUtA/P34d2XR1c8NFJCzs/V3kXpakn5fyCI+PQti7hspilICsP5lfCQxYuOUwJsikiqQgm6W+K7Y4MfdUMo1US4RWjqoU6zdfT+XWiFVrSUvVukQBWIdZpVIBTGHdKoV1O4MPQc61Sp4ClWxdZ5RgK4uUCzRMSUCoZiWvZo231ttVB8Jel95oIoLxwRacWrdA62wRhxoC60WMWAeOquKtU5yvhhdqirIxxcFvJ1jG9DJOygyHlDyp2dxYw6mhy4eek5e8hsWM+ASfFFr1ae/9dPAlwK+RmKt7S8cCJf83BisN6wgW04Z3xVf8eEcoSqn8iXkA51I8UvplNW/eGtccxgVh/72f//f/cfaj3FyHI/QSqVzFFjViwuoll4z0OvbMZBqlxwuEfTZwp87sWnV2Uile21+67/ksJoL4nw1Vn2hIRpMUEI/0qutbCqXkM+Avg9asYmhEIyZYIP9JS9QuECDQesxbZFdV7jRZuI/6t9EK+CG67Yo0B2Of0H9Bs3enSEEWvMqqvLtRzwL0SHj/VqyCijp7Lj+K0ChVMim8+9mGGOvdoGjfSnWHXj4GLK/2mUQfjWSKljHPZ78XhmrdTzuBkN2AaNQ7BHEiT0EVlrffsEmEzxzrAOL/D3RVMTa9Hv/jMrcTBM2n9p8NutXcyCrxOMwIPHq/gsPoXdPUXhT4rtfV0GG8f7Dujhej2RC393XOh9KXfRa+3fQv5BT+PkmlL6C4/fFehrB1fX+uPgU4pkD6eOc4lSE9Ssz6wwY5BRLOrbgQjheDrEN/LS1pya9ve60unr6uAjO8xzuT969PDBoa+0CVghExsKeHUryj5adHJLmK13c7Jv4DF5T2fHzXHiLNI9YHtuMdO5qmgX+Tt7588/X72m+8pxCFy3rKPG+ChY7f0eljrbTnnLlzy3WfmW7H4hHyCZItZ527feTeP0fdpyh5/M6RKF0bVD+q/eHAV3ie7Wi+JUi/NPPZTr8y1MCulbPOX0+uCrdJYun3FfNzbS/6hOd3k90CarKqcvR+kd9P9s/lkAS1XIJnp0ub1DCAxYdOBUZX+ErTLNEIEYUGX84vAa8/AJFOF73bHtobSAVqgLplaGTA9vSaWiBljayV4GdiKRlaarYk/UcIN1JMzGgPIeNOjmQsk9LZ5aIrWADlBtyzsOWwTgk5GEIhOdfraeoNDxWPgUt2atDJogCD6Bg0JOcALIkMHt1oNLybdC1Q5X2K7KaXWJtHLRaDGcynIPRtafAjr5LXT6gKkjxiBShCzXBwWBvYY4gtW5QBLZWN9r0GLdku4O/j5stuMAR439+sFMno7S6qgARlBqUtX0YRFYdfBnmi85j/hg+0of09ELpwyGYwb2wDncMuZmmloefQO5hgmn1HY6Rh3lywp9Hww2pV3F1WoOB1b1XXdJHSWa6TtFHQ97KFNOrh0MfGak+Z99lV65IG2fopLgfclp9uO8TGJVHUqxb9PqXejx9FZ/uOi7mOaNxbEFqzzDLhnN0CSnDnGQpuyCrxLXPgrgqC+5JrkJ6rpBde1XU+IVilTRNWDFWHAj5xzQU0XlsRyOkokAeBXz6Jx2rTPj4Q+o/ennln/zB84AdQZONvtf0n79++8YfxfoeV3/2ao97h7GdfJLs1XkIPgvX0klhhUAMcZkKizfY8KHzitqke7lk4fdHi8RX4BEZgxTme5faULGeEq8/9Qzq9eLPOezCTNHqQR4ggx2cUJMWnZ+Bf+19BKxurErPlOJY4BHEiMnq1BP77M+f61+pvlU1gtFj4BoS52FFHJT915PDM77HBx5c6Q+5msnBTBeO7XZUSptAZBU5pzpe+6JjGCWBToDyBLp2uvxOlvIAV/4b+KrUScAWO96LfQVpl48DOLaSSKTR7XBqvqeOsHA6goH1db5juyvzF2Cs6PwAxTo73uy7G/aZiZxpFusQ1y34AUVfLPiB8RcYe13t2/vFq7ULZ+chsII5WzIWI/0yfB7RNLYWEpV+/8e33/UhDtNObk+PkDh0IEb8FG6HkSboubu48Sd0pZNGQVqXtTyspk3vH50FfuF0BKZcUwRNo3RjILChjvB2vUPxQLeIPc0uqnq1CBSTk0WmdHXymNr2bV9IHbpQtBRI3E976kzS4B3Hvk+gl6cEKbpYx92OsSsP+XKj8YTTURKh86Ausa/r1ABX7YJ2D/kZcsg6VqXedz9AHWpBjGhy2g3Z6HhsTarVT4ZBioqh80KjmEYAlESm2Zg6XE2Gln4FY5eRnmKPA59KCiIKqSjXG/aTglPaiSVmmqDvdPkx64hxbIuZAs4hniJbR7cw6tRs8eGoU5i/LuPY6H7aVXU0DpvnA3EqP4Pn7AP3TQkMyq+CmyA6v+aJJzn19zUctFrUKS63oGpo37/CPoc5nRwwVnS+4VL2MkqM7+tO5+Ds5NfBXgxfF1BIeX0obO1gNb3jTt3WYWDCDv6MBWlt212OteJByThtBkW3la9eApHqz8MBkvUZ87h8FAW5I+KgjrYYHtKdNEM3FC0FmCnhgSo2pHJSOgWnqP1PbiO6afWr9K5nV7ST29GSvQ4+xdcugX2F06vALHfQ6gXpyfg5dInO44HrPJCta4XF1BE7qRSDGDHgEUMfeBrcOCHNguGi82KkMBo/C7vUYRsrvPNgc5As98/tbhglSH0GK8SC9EPavdHlC9pUtPQRw0ysw5MSpOEG2+rqVyOrg5IXiE9Yh3vfnQn7XsJiNS0coz+HmW4kkFjDTtCXHpw+jJDe0U/DlzZo6RZt3e44M7ENQAoy7EFuLdA/i3sdGJ9hL+3g2eFaoKWi2/422IK1tz+o+s/yxx9/8Jc3FGsmH6i+8Dc3OI9XghE/Yb+lTICW3kFfD8Zxl0r+VfBvUBearxsF/dbProBJZGwbKYzU7LZUFJ9e25WITgCUPLPVTTeU2DehKpymKNBF56XoiaVR3sWBQSnLPKFAEaqSpngPM0XnGy7VVj1cB0YEKQwRVsApwQAPtPRJctMM9pllXAZKAh0ytfNDPuz6cA5dwOuHuMvXY6HzZ3yhxdArOj+oG7no/KDeLfutgHW0V1NXCczpLh19nn0asK9pdWO035vvyUaPRRypuTq8WOc4XnctFegOgBKctpyK4JRADOfPkFvArjzhtGUXuUxo6Z29hFKHWtMcoF9RrZ/AXcyH1I1LO+m88uywxelYD3TwWWr2ovPPk73jhKRjOKlXgi/DBNH5AzC7i/VXUY/SG13Y+MK+TPNMT1hXUpBCbX65O2/+GLq5oPpZ1MgoZn5qTm27/ARAiZnJTUmcil/Do7yjUNyfq1QejvSZvMtwajM43TLSxIoGjpn4oaXDJjo/aDX00dVR4VLNXqQoEE19xlgobkfBWK3YrJhxHjwjhl1JNIdRHnjqR9EqW9UXbjEScyUAUkE6NhVZ3aEK6jJdLrq8fTcCXbs4YT4K6ED1hrSNHZ8wtiCtkW8nSfFGvwGb6Pyr7DcWcrgC2xC1coerfoJ7jRRDiu7Jz5GfOXsviuj8oNXQmeCYANI2wFmtr6sgFYpzFymkBh3cArshGWaBGV3QLqi2ehyJFaq+aEfR0k8zthC7stOHKFoq3PjhhMGYw2Ro6RA7OUC8AVtdU4NyVRUWtaYN0pOcioauHaq5BboVUuJxkies0xd+d2Ug4g5deIRTB47FSI3EHle0+iVyfo+LaxHjAE5xEp8e8mfQQIPCXmNHV3eGH8Y0QJSym+3fqTf7t7vEz4ZIv4D3utlUrDMdj35LF9ipmFWpVyvG4ifRJZ9ctQZ5lsYyWev6AknyhGpsWjouYLBfA8FIszdnJqkrdpq9ydXMD/eq2W+6WgTPJAIUlXanVsQsrYmVnnYNqGqtTV6nFWvK9kU0GaLMDvTCIBY1pj8bEaNfjTX31YfkLuzOSVIHqp28X45WH16gi4xPScO+I1zpwGlr235TTqVN76fd9VQGZV90/ovgokyrsd14YnNRwmYHhkYCKyMA9S7rGe24xafa/Yii8wMre3W/kMHw7+1Qg+enZyEPJfyAjkEgAmbhGB1S6ebCIkGrF5emx7HGnNCOT9KbFS19Em+dQ56cZ/egaHXgNQNxc9q0mRt/vl6MUs0Zo3ab2JWH5HwPIRj7jvQhNb4hRb9iXVtci+PUM76CHY2UD1vuYQjTBCL85ORPUZf+2o5UKOZUPhviFXUR8ypuWj7rX59vCjzq/V5QfQ67iM6Lq3SckLS6+wxOBbH1K2z+tWhTT1bMF0cF3/5v/9t/g2OwascFoAgNQQRPzDdo6+L7939qlYKuh4f42/H/BK5U2KP5TrXa4AAife1LFyjt6B3mA79pFXQsXcIK1gnXrSG+fwJpRzblAIv6/cTWQTIDRepCx6GPVFWewdrXOutsjJJQFcPqKRB1e6r+csJv337v6B2GjFHiR/1+X7M2K7guBRJpIUUBUvjnP9f/m4wCrwS6Xi5cfhQFGr5++cZhEzWvsZ97pVT4PDZXXz/xBIpLPw6nV9AEhgz8OO4tMLrsf4gHjskeuxsosZEuU7pLN9C1nPVvn/LYtI8LGTNJh1OpHhBikAL+z7cVexXv9pe+Q4m9fHiwAhlThYzBc7z6eQJu2Xsh90qu/NJp0Yonn7En/LXe3zouG86r55VeL2Ls4gmIRilzbBDDs8NA2YBezem82hGxrZ73LYR0K9li3WmKoFgKWE+DUEnrEEW2GAYSeDV6SriLgIulukNpDLzy671LJUBx4F5SYdteSjzhQ8bwjkL3drwuUge+PkpXjJ4zd3AapeDnT/uOLVTq/B2NqXVV6bLfLeikvDE6FVmt1t7aCqlwi3ii7+zOVMR9uxj+hN6xXr0//GP7/fFP0O55wpE+4ct+B7oi9rVipHC9Wco7tut+n6ckEX2OvkUtr0+fSdc3KOGBvCpjsyAGFNF5Yb/BMGxm14d/GJSewlFBNgdGno6uYZQg9ZBWi1FKXBWjEfEUVz1wTF47bdMQk/K+sCI/Dyvi+EixN+7QK3KmUDoU4Ze64hGckkPEnnZ0C121f9OFg1bfcYnAME1gM13+PEzr5CAHnhoEItUdPB/C4YVjdEHKqJyJPqCEJ5Wd+6rwRoNd/3CUwJDOPKShdEP7Nrp8BlWvV9dlhmFNf3CwgYaYlo4ziC4UKDfsti+cZ+fJ1vA3OQUflLUaqr7A51cq53OzNu3o4LSXmYI0u9bpD5S27/YAVG1jTRiVgaFLdP4Yj1IvX2KeDMEGLRWapsdIK2NHNaF0anAvID7B+34ZJojOH9Nt0cjJuQSB+POwhTca6YfICZ1/Hq6FdcypC/34SumqU5wf/skQw6ag9HOfnsEnwGl/nXCBmFWnQNzugrSKC/ym1cd4pnmfo49rp9+cLf3Jdkwbr/99U3OqXzVah6zWbpdVkWnqA2yi83czu4AVArpEijvV+vr+xCIB4IGWDrGTItMed3ygx0yqlRgnJWKBjsIqRZTrbTthfacdH9Hux/4rOKT4cJo8Wj+0XcEuovP3e0UApKdmgxNwKkhdsXWovg+Qn+BJy+5xO+wTdoNp6THddktbH5AXTvAFNMQoHWewDo7TZg+BGLpI/z20uBH2vUSKBHCz0XB+yDp00flBnsHVdbILcGKDkQ7cZYYfg+j8na4dtPoZRuPNEA6m1finHp+l+wP2VYDBKSBCSyWuox9QvcItg9NGifihxjftCNDbegEeQOnmuITOP2KYM2ay8MeSnbZ+CfbKHe+x83mLGdeldez+8FpGl1O3jzlKrv7onvrPS9SsnR624W/18ns+4UMgClLIswKpGE5oU9HSQSqO2VE4JUjScArV0/k37N9Aew4gDlxyYJR+4V3JcxwQ10U3iEC667SLzt8Z/iubwMko0eo7OeqenMBkoRi984uDSeejNoxSRwc15vxUaszeAVVBjPgFOIDo/CPSSfy13evsL1p9v65MBQr4GASn56cle09tX2DMYQto6Us8OV5vs9HlDUq5iqvbZYOwB13pKXh26Opkw403E0zts1B8M/Me2r1meo89X976lLo9L1r9Kj2laOmTXPWii86DU/EK3Ua9Kw58bxUQWxFDud+uznjCmhsTBHGKGRPs1Ji2PaG2WnR+kHvt1Xs4A7T0GbqzQLk5QPu2jVr90gEewvCHW4zbWEe7a8SwQ3VMu4Eu/IBCtaUCRexxKoOcZqScf1C7GpR6jpM+WvbNktNqTdCH0e+sDrSmkrHmABMc53lcFbrD9WeBx7SjwNDJNXTlunOlX5H+PIP0m1FUB9K5EDFslBB3AwqgUAWJHV1jD+0iRbM2KEjbWqCYVjcdmNCO8rAa6wN2N7sicMKYM6pA1z1t/Wk8ioDjCcTnZAuj1infz5me2mTR+dlVd+GabP8X5uEJsYnOf5ono8aNNT9zDL7JZ23pGXX15/vmqBvbr+JT868uE91VZtbZ3z5Noghsfx+5hU7lg32W0cjhReefxCcZY6FHf2n43sUoaKngDKLzQKIeI8ewT9hJA12d/P8tvmoH/xrwjf377vBnL7Ye7Y8Pc+qxyE0WxFo/8WPOOsAbp6LAL9hMOCUQxJhHl6imNo/qcIpdGTBNdL5RO/RJtLb72k/JBvcCIpwOWaPP9O4vUE5tO/jdBUr3jdboA6X7fFqgpQs+NOwwFlo64DxmTwddKKxYH/MxiM4LpfsxPsvXJnCYG9r3jOH/mSMRoDxhN7O7VqipJwN3vRuKloIuHCW3t1pQcrCDzSAySmBA/JtgX9H5J3Fjn3iD6ilUsQlEcLoHyWo7068u5+YymeM10+fc+GvkovPjzndyRje807WNLm/su+zK4L5qmGNaPejtN7q8oe+jAFsn199cYevkAX3KjTFESkeFPftelDoJbN5bErc7GKR+P8rUzk1Ln6E7C5TTg0H7LjZy482Ee3r6BiWvH1JN7R/BF1gPyfsV5ai9ekoeIGNBnKvZh5PmKj7+9Dz227cZAR5AEapiyBXsZC1jU/U7vv3ju/6s/zL9WAnGH/RVuuD4qTZxH4P0Cgy21UU06OAqQdKOC49TG0T6Ye13NlzgHFVE3igpeaBSfu7ilOAL7L1rsxAd73qmgOKVwFjRyQdU/YUBGzjFZqwnKLsO3munhp3Q5Y9o9/VPVqgSY7hyfsje6MmQVeLqaBFzHefk6izixyaYABhOua8a2574tbvXtf1xsFU7WEcsOt+g8bN08xljr333+/YrTvdNZWzkOBvxCGKvg7Kc6AM8w+l07EsA1p9Dy02jtjC8XUCeQRB/eAAbnjs9PGFT0flGl98NLRUtbZyWEKuvA6dm+X6CnlKQWtc67oZSFOtO3Qhj2s4aVHReyH/acjNnhyE9/QI8gNLNR7vo/COGmVQ4JWCXHapfg+He4kPWsQ5aeky2cGyUGva621X/4EjpdOyW+16zdg0nqehPFQMcWAecQPjfcO0fuWrGCjCIKjYtHZcxwAP2kIphqI4TPB+PgwQPoGATUryekoa0MSRHmdrhRBcuXRkG3tH+/TysY6BLa7/3EqkfSleVAqkYjfdk776jvj5pHfopeDADuui8FPbKHQ3KDiU8hpJwnOJOXWXTUlHDTujyNae2HI7BtHqcpNWNNm3kZMA/9ExPW/jMQW+rG27cPSpB58VIT3HXMF8dAz2rTJCSdO3XwfFYP+TqDA/bE72u8116wEbQUmG/gzad3T0Ci1l9wmf992gadH52QkD3/RnYYEgZvjPMcCrecDMHSGUjSCyu01zfUoZ41EgFvZ5Qw1pJqD5n77LiM5CyGukYoJq6C12p3nmqeA5O0XnQhWMO4ofUEZ6aT2GC6Pwx3bbR5V8HMz15pFcM/w0ynNLlemi8pp5Ix0Bs23pEC8cZXOF2IK2pDbpYyf/jf/+fdBZ4g3QLnbPWPq7WNaKo+uTPP3vjfGav43/ryWPVW5hWwMnK75VM8Pz44/VBkBXGnBff+vc+vqjfqKrF1yKtfj3tOvD37/0Jb525kKh0Pyf89vs6J2KSimxaq5Xb+QZVbhexwEuA6CGrXJSlUzfy+3TRXVXwF78Y9iBLmYKmXemUYBeVskph9dMA3QEGcLv4UfO6UEjUqjl8tfOjQ5VeBawgcX/+iNX+e//ea8VAzO9hpQQ5UGSqWIfp5DgDoCjYp6GUq23Dk3hm52dKMpwOfP9f/NWKqjhzLAG60xTziSpdt4FHRKkfIMHve852gj+P37DpLRL7XXUgkaoUQQzEqXwBtzvgISblGKdb+PI5mIJMs8VVQdVp1Yvj0REYQLsQpCj0emGCUFpTF/YPVMIJTofYUe1LympzPv+F2xVku5BiMVcClYgdwEjldNcpwz/IqufsLTdbpNlxHerkIf4C+3yGoxiVXEW54kNDwkwYjZRsWGc6mywDTwmeeNgksmJYvmM+q0R00lvW8Jx23+L5pGIop+lzrvxXum8LqfZlaysO5FTJry9sIM943Q3SDH/pHaIYJbaTiK4UJRktJp2KsXkOq/U9FRmr5FXkNK35Jgx2PsHmfFoq0EBmOiUASqf0e/1PUsd40epxLNF5nI9UEHslAIuM1b0TxIJbOaCUQ55DrwLdXPF7fbSSwqaK1+HitAOqovMDKbQLB1fkBGKhWI30kloHp0P0mlydYXcOaKyDLBAHGrLPQUy6sE0jcJp05+3PGFTtKEixtmqU1hNqQcrj7v8LgNVQEGu1iF9kaQfPoGtFS49xC0HNWCDec2qrO/G62+kZ13gKnpqxAjtJCXR7pWeJKgFg4P4LVfHnSgCkovOgCz/BzRBvQWCoir6eoqWDtO3cV6+ozV+NjvMAQ0yyd9CO96sgtThSsU5zdoYEXZDavwen0Li2ubZRvaJNRUuHOA52BQactAhEk0q3PabbNrpcBtbTrXfoMq1u7NVdSa62zi6CVHaoikyJfxVjYKa+iid38gl1/Dvad7AewoOWDvjyJKh2UuzmZN9FsLvo/DHZwklMq4VtWdq3S2VUSbUCIoy9ntBTjjmdVDqmfWG46C9UTBykeOWBdavOttcXQrowCHSmAal1AlOWnoDiQKS/xj+7BfFXohGOOUp/09cUrbVt7wtlWBAfLc1IoWa0nhMMhp0uX9CmwLoD4lQIdm5KkAZfxboj23eQpBlUpRU+FQ2Y08kZDPFKQAsxWEmDWXsUnR+0GtM8wbEgtkhAF5TrRau3DFtO+/vgeIJ0bNq1oqUDi3vJQxRQVYCoVIHe6Kv+RnroYoVUxkoAFkkTzz/ltOV+WkfFF/ZNs9tTFCMVOQ0/oJhWD50uQUmvO6enuJFA65V5n5OK5+zY5iBRY9Lqxuht9xnteAwtHk6wz6nZizpIXw4lUKmj4FS8J1u8RYqO6yBvZ7hHjTe06SMe7uiBnxpuvtByxekoifvd25UnZEvupfiULhfsCC0dQxD1/knXp2DOPcwXnW+XnzHsClTfeekKn5MA9lQwXCB2UqBgu+Gh7be/PvnHc3O6Rcj4QzDXgNmFyEdqQKQqEEXnBSk6WAfS5EqHrDpORSuPTQbCpUwzGNALpOj2UwIUI49R2qaYYEjRE6rQ0oFFlxwI73IFBq01phvX4Q7dQVXuYII4TUGpBwK62J1ebaMdUIxKoJjqqU2cis9hi8QDa8MGZYdDCmJE0W1HIx5BCi0VKKf+jgqqN7Cp6Dy40k/xW4FiGoEqZDrOptJQHjK2qCM0LZ1BFZtAHFBi/r5LRxunpdEONf7ukB/CBGhpQ1vvh7efGFDMLuaoDBybfVoy/Pfme9gdWrrguUd0Xjj9+XMSWCF4SA34XIugC1rauCmJrDq+b/lbWU/K9wdiKDpbHm+YP8T+TzVi1ip8gHEMM1LA9mVywphGmusVPrmwc4g3EyjZw2rQTatfwudJfnLs+nHg6VzzZDqH2KGa81MXGS/yp8L15/R3aLz+fIbauKY5jRNyyFT8PR+KwCZSNBK7vNGOokYuFHe5DA4+hF4PyfVTuGXvfXKS7OLwwv9GaV8JgDTRNA8kBhRBI/OFlKwaxGo9qSZ4AIXJCTqQWnRXUk1tILiysTpgrbOcsHo2pNeA3u7KlqQfavxbIwq0VOzKDsO9hVtq29e+6AJdSOzoHfyOCQxKWT4H7UJxH6Wg+pye8vkz7HuhDH2dKZRRvSEbdTxSQMxYZCxuqsRV76Dkc8/YWtTdmreLkgOg9C8DR+qNC4sZmPSjDFJXLP+n6M6NrLLFOsFH9yq7Mv5JTudwHpdqtxU7uAGPkcK0Hfx/K5/aKH8KYPoyzrB5BCpV67xwvuppzUB0eYMhA+lr7/dHAb/oPDgVfwYGXq2ZXp2zk8/AKJGxoJqcive8finPafPDE/vaTv0uwYjvWRd6ceUOTA8NunBxMIGuJ6KnoazmI+C1UcWFdVIgrdMtEI3NCoxSO/eWgVsEZlbrSpPl28AsOn9nlHLIGDicUNu2LQ2ILg3SadKcc9BH1YY9uKKaloeZInVBmrSvnOlp9f1gVh7CNM+8wU6bHSSnB5Az9ZrxGgKkYk87quFURUvvWMeplw8pUF3Nx3nAoijjwiViAjE8IxBjzgAnHpHiDRi0AuKgJx7XiAi0WMzqqX9wVeUwgJLO1EHVNGRs8JhWw5xj02MdUaAPbkoGD5Cig3f/AswElNNpFu9tkNMcwJeP6pmnA1nt+RD5TUsXMBNaOrjqbfdj/yl1tE/4n7NPHsrp4cWpeMqYMLYbsLtb3Ogg28vVtgxE1T9mmHP4PTTWYZvUHROIUwMiaa7GXaftYvif44Ei419F/5U40UKcdVxAph9yNTNFwJl04QDFE/IYe6x1fNj9kGr5vX7l88IHkD4OQ3o1H1HraRWoCqcZeBXay6AIVZWONdkVQ3sGcJ+K3JcUdB8kgnWJ3B+B/x63Z5Cp2WfuiqEkFHsOqVeCG9JAnKPAKcGHpLMGNNy0LjxGXR0ddwxaChheW53sci+eVs2wafW1+DAW0VkBEVoqSNGFlRQFijfydl5PscEeJqAk1rGBFK/YSl6UfemDIY6BYij4a3ZjfYAO484L9ORUHLCj6HxjDB9mSlaoihQTponOL/AQkB9lpx2POW2RqPvp5y107f2idkaJ9Dl5K5QSSNRhHDtwvMO0pAt/P7ldxqdQTZuDX8LpLZKYO8KufAr3MueKetAa/EZVAle10rWD8znd9rgxnRxGWNyDT6Euz0xORVBJqNGgdHkDzx7/KuZ/UPKTGzDNcGLhqlcCx5ApXSgMGe9lvJUoWO4CXRAjPuH79+8MJ2XTdbjYvSpv8c5e2v0oYGWsp7jEwQTpaLEuMoar+Tf7JvfH0w30mlBlhepo6lLOaUc0Cs3P0imydXSGqzWvUcqmglIarOzgF1eGHTs9GRCv2A10AYrPn7iKUyjGCRbNSK/AVt0nW5jxlGj1XUfxeRRbFI6X9cCpWqgaqjfQKBSz6Z+3v/4JcDqgfYC+l6QTjJL1nYdO6VDbvq5IKJbSydGe8SkMIXAM2evYnl3J9hRTN6fiAI83OoXqFW0qUHImKF1HLMr4BuIoKaXR7MpPooGguI75wfB2xzkz3tlnniod3cJG3u5+X7Ef8sOWT3FzFfeHfHKMdY8KxfJ/SLu3O6kSQZcLp/wbcjPShCHgmTvtDv9IjUWmeeYI0ubS6cDB2jVstINSqoLqZ/GcEf883/6r//I/ZlweTu8nWsdOMviDy7gS6QTSaaGXVLhKid9DTJzV9f8IeLSjtF4s0yFqR/Hnt07FaQtU/YQq9cnTttr/8du33yT211RVtZ33ciBonO0FMalirwQinYkUGgUpkKJ4JRil5rcVuyS6Wn/5O53eiFQ4VqCboMtXjI1b8ePHD0Sc6Xcscvck/ZqfLcZ/sUuxTyhyJlUC5jjgeIrlRwf8iMQ3eC+Z8yYAEzwfEYNSfp8xJeGSJ2SjVlJK4FGkg7/ib76t9H24QGc95X6+9JwmTp0W/9JrpnAj6++//64Aqt7I9uotSG0jLdebPkg/kF75wTaBk19WmF1M++OPP8bzXyLPq3ItpHR0xn31iquuP493LR3AHgX8Xm3isYpPnVZm/OlMMfXh6ejQ7xWR7TeMLqXj9ejAv989WxRfbZQlt0i58v8MeaQk95Inj0EgdL3orgoZSMcErbsCirOUsUjnYAzh/j+BxqvHq6mvVokM4xJIhw5LrDfEzg+bUNBSiR1t3JSSfRrX5Y1Y2Zp0V7waSgTVsUj/ao6rE+isgME2l3rCbz2ntEX27uxz4EmXVmw2Z1eeYcdfx4VSNYJiFOus96+LK9b0mI9Slcm3P9/+tY+g9/VsHp0jNeir9Z29ipJY5wSIMNIdG3IIyg6GD/EEBRlH8Lo/uX6Zm4Npsoc7qGtdkMJIhf0J4sMSM2urBl3IlqnBJjovRnq6+46emoyCVr8E7R7CAWrqSwHSU7JKY7YTAOkaVyDWbu03NtgmTm0dBbtNyGl9jY7dCX4GDXk459Q2DpPHEzV70flBKjawZvsOng+pkQtiRCDVu7Y+gGoFbapVSjUtMIu6oHWkLlwf4L76Ndha5GSLV9jsoC6iQQHSde73k6OIzovsHXPEk8kSh20nDeMATBN+G2GgaEdBSXR+MGx/BxwG+hAbXS7UImWsghIruCSsp+GU7BLyAzFiQlWo0fjzxHMY0skDtItXGllREo8dgdYB1a8xJnATvnAf8rpgv0aRtjQPVDItbVDNw5tTEVSCzj9DdxYt/TS+wBzLdQGKsDNZt6Do/KDV99dgohI2+wn606FQsAa8+xKL5XpjF3GaXdnxKYk5kqh5S0cZ6RX22ObGU3CKzouhjOo9o9fkwRKqGXBgYYXgCgz7+pDe7KDVgtTTCOwp+4qtyACkGATph7T7sd/QQq/gAFoVu/oFvtAus1FaN6PBcEP7ipaOgcQuIZIKqrY5uKEGXNo885TsJQYUI4VPokzDUMZFWd6QqC9IVEWrnzmM8HbG1eE0iFQFZ8iSAw+3nkhMWv3V+OpyC3YUnR+k2VWLsC4pkIIz02T1HOARpO2Ir9akxCkSgPV76Kp5PZ8Y8lG7Aifx1aYfDvkXgDPkqtPmgbMEw/BZTntzPkiBzr9KT7mds1f3Q6KkrjhptWipaOnzcGzT6jW7jRRdIIpxKkq5wjj/GrFVhWJKQFWM9CE99Pq+eWz7Dqh+gYft9nAAQWqGSCo6/yr9XsP2Y1yma6vj67TTK2gR9rOa9m10+RY7x8wkR9URLp035BDBHNH5NaPRqYIs9bjCaQaQLffgzHUwdvcqVBK1c4MO2WhoEU4JBld6Uj/pe/178Jq6IP0seXjifdq6wvdrHIwqE05bhkh65YTO3w9mHY8gxTAUdxkrsg2DGx+SvSZnZiwyZq911rNN02kQ18QiY1GWDxhOn4FUULXNgUlFQX58FxLrgtZA0gygjIvO37kp/Qw5U8fLdGzH4c1IYR2xyFTBuHBwddc7OrAySqdnOGU4ve8YKHDufpDuklICQZzrv19OzyBx6OMyuTpo6QJGic6L0y577Pcq2GunOj4HY3dOp7G76PywWXQgxoQsXXFvoPrhEBi7Z7rOsQ0Ziv2pI+6lfZqQzbT0mG47aPVA2w26cICy6x9y2rI2OPQ8j0RiV0FidSxaOmg1pnk9RSVwjD7/pQMTc7Rw7DYHIuNTMGgFxczfKfs599XBp8xQ+79A9GlJb8CZDOV+yN4OdLlXgWPhLutjlSE9BDfgF52fcTXnvuseemvnDkr+NFxyJzEwORV/Eu3LbWGy5yPCz2yqby06CvQJb11JvUfkj9xON8IJLQWnolnX9uDJI5jjaTl2DFEpq8nDvf4OOBJnOwUb/Hs85w11mxed39LWg1av2e8AdP6Y05t5M2cv7QozoaWNLh+G2nNBKohz/SWsPQ76BBtdLrptY6/S28nfRn4zifIL982xibfIja7MJg3EBhF2ZXBaza481RWnniHmTAeJ/Kf6E9SbtHronXyeOvLdkTAIPXNEq5/EJ/zwqOzVSVHX90GXDfTWDN3qkz/rvzSpP3/99YOVP+vCqm1Ro+ZRiFNk1zreAvFDmCAcK+gRz4bQ9dB8SvYybY8H6K6WsUG5ge1287rgT17F1XY5B0+u+y7SDQqeXDMQOFHcdYo80Hkx0lP87qyYCfw0mupnyR01M1+9Lnm7K/bqGJsG4lQE/iGutngOK0gQ8QhixN2AiPIpsutro9ZRwn8VMzkDUwMWxBYJfjneaAQGpW7GotW4P8bp0JkgOn/npvQz5Mw66aLzAzxD323GpTryq5fY4hV71cpV481hDB6tBIxybEjRDSVo6cDO0fLvl/2cwuJ+dQTSDcoV60YUnRenXcMjaAT22mnrMzSno2AXPVZBbb5AETebZuONbWc3M0GQ9iHOzv9l9vkEKKe4utv2UY4B5UM41U6X3+eLjNP2Wa7G5u4SxxbYJK7mAt3w6SJL9SH/05/yV0N2etw4EOSJ7RQZG4nyX4HB0IIudrGauovPVV+4WmZ6FAqiQQEUm0+xzYHIGBiyhm4lgye3S/PVMewhyNWMyVejpJuWtjNQ8i5ZNdgEKTZButPuA8Qb/xV6SridUeLhczvBUN2fOMzwuBc8jXWYlQIpZkEqMrVzVwROQXrDE4/Zzbmp49q5f+RALPCIjCEn7IHjD0knu4y9bKipJ2MljhalxgqBuJmTtPqr8Un2LfKQkGb7JWZqpOCnpHikWklRtOIRWRJDIU4nuIRtB//oMm06hvj1/oRsTK72+peEg12tsG5lHHWkn+W0N7e7ih/C8aClW9Lma9/3xaaVqkA3rRYt/QQ55GszRxexVwKxbtNxBywKRJdEdonq6yqx35ARk1MRqnXR+YFF1txakNaJOij5b4cdBSlng9QNCiVAP8XXm/QbjSKtox/RlL9pqRgp5ChakjrqpN3XqLGjYqRJTrNtiKc6rNMU9qTfwT1MUJC9Ziinnk/BXlfrTm5nJy+w+5PsVTWalg7uR5nRWEd4+5nxQ2gElHrTWHM+e7abqksO6tJf86VD5wE6ZreMlEZWyNjIv2ZtXzNOzT/JzUzvC3WiNySmByX1dfTDsCtP2M3MHzBWECOCRcFPJoyUMQ1bxoJ05776NXyenHx6yYnN4zzrfIEUPzqk5vQ+iM7PzjAUpwqyNOYMhhnS7xinQQR5Wn3ft6ODrP4qtIvhADtdLmgZK2SsLq+nwRU5RMgPxIgDtWTXmPCQ0+H3o+pcb111kNmChxKg73S5aOkZ3RNdGd+zX8UpY7540kgXtFTQm3ThbKMn9JSCFF0w0Aqp4P0T8efxqDrCay+vQFV0fiAP8KkAA4rf6k/BWSPf4fc9i5q/kFufOohTF6RlWBBI3D+g4NTK3uD4r+P3NHsC67d/vH7fqsWhvPH99TuYB2k+jRVUvE6uG/cuastv/1h/30XK29aXJylRc7KkGJjfSRg0zSnB/Xzr46opic4Pwx9/vn7ZlnCJ+7zz/fv308lDHDCZlcD3c+11VMXVHJ4/O7qbHQUacuVPna2BVBBoRWSFjCE97lVqJVPIePHbvGQMQ4Sa9N5+YL32fJ3/H3/NHyeQ3s/3EETWbLFImiVi7vMwaP32/XenIudIXIZDIeCXwdkj6M33E0rV/WpnxaBVfseUwIp1V6WkSOo5FrXmcHRWApdIWf169wrYPsSNw+9RP/QKfid3gex1Nc9pdifvY8Om9P78+PHYWWOWrnVvR7HH6aoVe8sgzUJ+gahVMY+FHsTd2VGRVcfDY9DHQOGtiQmkWFcApFoJDKkMpIKY1eYRZFUxWIGMP4unEWi9mpY65mQ/FUr/nvVtJL+/XP5sATXSK1Ql/vZXf90RrorR7tRfpwbj/cSwkZBBqV8mwzaQoaNtoFKqNeb1dfOeMYQJCYbUUf76R/8+eINnnwCcZ59z5RcPzwaq9sFirFb/klBKVAW33akgxrnjCaRjjshRov5a8wuP/a5n1ruT0m+6QeCyCgblCnvUm9MRWa+wx0HJC4tmVyA3TYbZNusEu76DRytYBFLBhKt9xekWN/sOcLKpQEy6cJwW8WpTG4RSoeeTn1KDNN9gmwJmKs71U9SA865TPf3EQicR+fSWqMvUivOz1NS5C+mHpJm7LRCB0ilcSCfvnOpj2tX8FPEAKbqwOGJOJUiHR5AOA6sbXYXqawMKWDc2WB8tStOTNiA9BT+0dMtwZnq/0Q37IVFE57fkeUQ2ZizszMCxzdlyCgZ6gWd4VgfYROcXrBN8tLvxNFqezP8szBynYheU1AGFRtDNoZTsjU9Ql2npV6MD5wpVeaMPUbT0gG7YUIldiD8FJ4SWDhguOt/YS6dzDFXR+TvsBSg2u4WqvyIgEp8+TwBDJ5/Hvdqar5KD9MDXtuPqoKVbTneRmBMy/gL37dorz2Cnu1hfn8GBNDtF16I6DAmlK4OHiBrToDzZBR1auiCnJdloT4pj8hjiFljneO/NFHO+KlCo7tj2BMyClLEerqDLZwOxdfng6mBd3ujyRpcPWr1G++bWH7ak/34L3gV2vyD9FHR5VH44OEXO2mrRUlHHWWQsqO5QYt2nnYINrGi9H4IuOg+6UKCsExdUdTecDoboCVfgf961b3p6jBvWVQWtFiNNTneROIZIwYm+g02MVNArOr+lrYeZacJKIlElYmx7fNr4BIaA0nWmgtJueALtotuuGymxo51u/5DnTpFmYq+ZJhxJdH4LtjRnzC5ixA+HD7p/o8uFJjOcACjB8DMBbCZVgEK6gxlaKloK0mlq9htd+Ax7o1KOYX0PnjDMzHQApFU/4XSC6PwCdUHnRUsbXQ5ORTOq94dxtbbqRkTSdTGRGkTIeFDdr+rYYrBOcNDSO6NLqb7kzQ/QgAg98n3orlwxpgkrOSRtKZ6aT8EgOi9GuyDdydKwcQxQSnXNOijX7DLWPQGq9bwkUskY3GiGUrMXxIgiY9g9Zmw6UMtpF4yqRqHs2KDVKSWDCFaGbtbNKjoPp8XsvZozkI12rbSsPW5vEcgMpHQByj12ekKSQ0Z8kyanJURo6Yy8KAI4Peq6BeHPdGeU7o+xV6VYzI1STzDs1VPzPWMvQYy4Q8ldIHEd+qDVZ4y99glWdp3VoIvOb2nrRpbG3XBpnDmp2QvSG+eg24qWztir2uLDXRgrSOUn9pqBWKbQd9ixdl4gGhpF57fI5q/sP89+Hh/ja6VEIs6dMUqQJlczr3QCpmHbsQGzsH6FDbZ5PimkkvOh9lycpjujlMOvODXQOOjaT8MlmFZvOd09xRH36I12BDJnL5yKO9iE47d/dywolPkEPKbVdx3l9Oj/wnCYJ0eyx8EN8oj1bcf1jx6vdOPDjFORarWece3coAMKHkAxrR4MURO8wl59wjpK0fl7b8ZfgDMPunZsPWI8+Ui5RJVgcKULenP9GutYBWcD/vLfz7OusMiU+Io0szoouRWRKefnQlCoPode0fnBLjJ81431K8MpaVbsS6iraVA+RXdWb65X7GcefhmSVh/TbRvriO+fIVLp5oNdMad+oVFaqfJUYb5wNdcrmNBJsUbUOQlMOvfgV8FeCmq3NTyV1EeaMf4nuOUKV3GewgkB86fozgCRaqK9OjqDap2oA6c7q+GM+32zscZczrmBRtF5oX2HonQX4VQEtYhO3vfSytcCwUsGzyk5xNy3wNqsIOU8xv/Cluq/HvrQx40yVH8Ruur559tv/xh/1n8U9+2v9S9bOQEPld/jelRR9UXnpbAC4mAMydQtEq3nnBRPzffYSe+TCbXPm/mUJx6zJhbelJQ44WCCGPGenDNm7lt4ODEBNtKqv+n7kOd4moZ4zocDMfgYDnZq6qLzA1qyUc9n0UmQvVfxTk5WDJ3f0tbD3EmBcs+61PebM/hwzjAwEEi14kkneqIqhiyhsJqRwmo+9LV3QUpJUEIERFYCIDU5DZymH7G8ryrBKffVU7LFu3wBDik6f8xpC6OgpcKnzcBxN2xfFB6SXczppKh9Fp3fku0fdmGGln4p+2SdB8WlXE/JEpdzc1Gnc9ZdOL6Ci1b/BsZw9hWdF+MMI/0Cns8oQXrF7hmHHAOJP4saGesJOZaVAFtVGhRAwQmpw64MdkMOPCUNp2aJ4OGkCqzcgDOhHVp6RvecDeyowLPz5LTisH38n2z23IP+5ibXDIDpIr8jkcegJFe68IQa2aBkV+oJOrRUnG7ngenPRgyi83dGiVgr07gbgMHBYOg19fXQEghiG3ZWc9BqjULJIWZUjVIUB6dQPaW3v7h7pk3XtlHV5I42htOkTgxKOarIKvHX4DtMBZp5P00lthYtFU4V+FmkAHGHLVgxl/wJ8pA3BzbymJYC7oDwYVgRy/LGEDHDabtSFEBk3bG+mt9BvwKDN8odBdUa88EccWpDTLqwQbUuuhlK+z6CLkHazdG+pw4y9nPSCjHBDqV0JqnobH75mDryovMH3PvZEU+dqNMq/gIYxWSBousitjhWAnhymPSDurJxN9Qmr00/C/NPcRUnjJTdRecFXUCpk0Lp8CdZ6oaipYNTcZ1jo2sfsQ983u7GMSGp8atqj+cT6AU4XoOnMEd0Xty3wN51yumoOtQ57XiMW/I8V6NSPDVckWY2Ep0H+0wppqUDxPVjOc9SzsPGBgLd0CMUY+CtsNVjDyler8DsLlawaHblnjTnMawT3J+wmP/ZKfE6TcFTfJQy1Zq601PwaMWWSNeqEpR9go5BIBoUrwR/Hz6zQX/I6Qk9hKogZb7YUzx+mLpQLGvMfAi9ovPHE+q8fWD+rZxhoKC6c1/dwZ8g+gADPMKpRQeiigtiptVl9b1dtbNHhwCFdY07zmOnSD1B7+SM06pFDfTMmrQgRqSKDqRVvMQzk7FRP8b1L0DWIc7Af0P7ipY+Yjizd8QEQKrVLxmvBKdQFZ0XXD5xVtEFKexKQjsoxSyoDqzbQ9dz2Eh0vqFH05PzvaWKDaLXTIdzgCdZl3HbAm7MvX4JHEAQ50owuNKv0FFPoaT1U9MEXVdwPNH5BR8armC4GKlAAad1rQveKHACCrYnMKeTx+g5nPw4oNpHKVCuuDLQCy09oBuihasTp+mnGJOL133ex2bq+Nv/89/+Z7pfinjY/qxGFDbAqmDZ12/gXSiyLnSjCWCN6A3623EhnS3KwNob6cMEKePwuzFxNRmi0h/rb6t0/L6+fbcgFDtlx/d0XW+kq6qryPtTxUUe2DpBGVdgDynsjVkVFuXUSgr08gJTrIPZsEq/tROFdVHfNXnf6jhaDmx2icCp8AvbZhhm417SwTCLPw9hTPPWbBSXP/fNvSQOXakNlGxILGb1arKfG1qvhuvAKlH1PaRRoHfLP+ql0X2rJKQAzh29oAjwC1K6CLSia/UZ0ul19eeRjn1JAeXPpbW4ooNVev8+c02MJwmBDZREuZaoEwrfIkEJm0rYWKWwZjqgBI5131IX9O5zULR6r5IXiKnbPH4/t9sxZOlDbM5e3vfGFlp1f0gFSrLviyedeLRKFApQhG1WBGIqGYu9y0pCVauqw4BIoBWDUOzr9XChWLRpG8VKIDDY5gCPq/aLkT6B5y2g1Piev3Ol//Of/+T1lQanzBSIfoOyQup4h6qwIbt2tAUlrfaoRfHYAoPExfH/AiGFdWmF0nIcvX++DTHq0JpOen2fEQeen6lAsa4gX0dJTnb7FTKkX2Q6SrDPxPbb8ZcN8sxinBOzuDrbfiQp4r/98YdWUq14hjNhXxnSU5O63XqLP17v53iEbVZEN37v+S/lljHHgZ+fG6/zvPHj5HOvLnadxgWzCmdQVT8jQLFKTFDMy9glAhgp+4rO39n1VKpvpQQCXWiXlg4ksvoA1gV+YpNHpVodC0SQzSjFwN3IALNwjD/BKXyfDfN51yM2aSAWzOkkNh1gE04dEDv4EA5gULyaKr4p5nSjNN+cxDZ7xi7rMqKd6tVJduTc6dpGbsS+gthijyj0sAJVUR1vLcmpONA0hnceM++xx71fmINHKFYvh0GveoNHKK5N3nbp6ACDcKo120t+I80GRbjXsSDd2au7YtDZy5uy/svgvTIwKPdwdTuuEhhX9+Bn8ASOPQb6WlwVfssFDLAufrt8bOgYBrZ53bnSP6T32E51xTrrGfvrHah2Endg6AZ9p8vBqWiopod9WQ2GFKVkl1gnDhCx7VAVnR+KGxNXd0732r8u78jW0TUMT7pQPJkgsK1jFRnv5+zC9WQ/fxwIxW5BIWbUKbYptlMBulj9RxVSB1dTr0mv+S5ZOYWuToJT8Qb/F5yAqH3fPj1zDsU+UAbEVoCU6aRQxRNGla1F59t80Y7Dk/Fg9OKElgqnu57KOGdHBbeyk2Bd2/tTMMHjxlQG6AkTYLxXyk9sBRglOt8M0KbDdhU4NbuyzlR0XrR00GqhCaalQ+zkgjQwcx+OktMUIFK1SCAc2zZAh5YOUIa+9j5oqTxK9RTKZxHK8oXi1Yz0inW+A6Vr6EEaiC2CbXiEdYIb7KkZc0iKy3QGHhhdetprtagVRpzpzjpK7I7ftPqYL7T8DBxSdL7hqi8ThRTK+AF0idP0lDRk/GVOJ1xN5rqo6nWEuOM7gFOgC3QMwgoMM6Ds+k6OMhJ5J+/8GHVqvkctpqWa5neYvQTEWrN6A2aoAXdgG1tDGsTp7hZrwCLFGxguOj87Q1Z38IvOtwMPqArSbi5QAGV8+d7JUTekhxaRX1MMJdH5BRwp18+yrupozO10yaKT4MNdcpoHWvywfSA/dP4Ydhcj7X/jqYjCDvsJUtpEpnsMKGCFQCjWgy06P7sd6Rd7OpQ8KtiQuhvxC8dVb4MgFZkqGE/TKs7vOmrea1ORLVe4hZmCVDAw6ULR7sM/qrB3gXVXb4IrevsvHUBkb3IqJswU904ZOrreC06rqexV4fmn1WRNP6iDr0bFWU3Fk427nuNpO/s0m9dRClLxcN+0+a0zR2U8SH3YruKH1LDXp8lWiw+ndU/RUpGNNb7fB2wb6XO+0HJPHvUG2+pqXrEVgSiIdVSfNuNPwWRoqRjTqErECZTESEUd50WrBzZnKWMMw7bPuQf/OlnNGfOB9LOThVo+7LKhNztAfE63FS1tdLloKUjxw5OPCTXygzPbc+W80q/4lH9czp4OBdaJ33fZlQ+hRXRejPQUugyKV5HHLss5eWlKOwqwEeuLQnrcm0NE7rsHjk/50PCQ+vC/0GGYyce/82/TcVwxPIqZi5gfK6veWCdV4BbHA0o/CZM9/3SmqjaIdb6ClJIV0up4tZByjaJvbqGgTdfYw5w14gw8O3uVOZ0EOLOaMWSJIEEc2wkmQ0vvnE4T3fPelelV4+DGphJ0frGp6do7qQ8b6U7vuuGXIqvptmNyJ8ccAhShGNsOBgeiBtzdH6+ekO2mxvS+xIACtilIZfV/BvcaXk2IWj+ciTnpwkFO+PkT7vN/kl81sI65OE13Tm/Fk/sjzxPbr+L0Ej48wG7gbojOD6WTM+6rD2EX0+pxG3e6vNHlzdBqgTI2Suz5ea62+CzM2adxRTtdvuXJ2eQB0p7+i+5Pjz6GZ7xzXzV9vkIpXWIv/RJ63EaXN/o0cSGYWz10hgjSHZsJBHEV/+XQjhzy9dctUGFZQvdKCQ+QYjgtGdJyLdwiiFVVAOhw1SVOzfizy6RIY9k/3jeRzZ9+duxhBUSRscmN7E9xHfGCdhS74mmwVzvajjoCN1of5GRirSmKkZqrmSJbbBtzsv1mFGBgwtV5BrKZloqRiqsT3lBTX99Yfnh+bB9SU5fzub+jOgPHeNj7IZ6TkxFJTToJrFTH6zwZP4chovOiDvXBbYduLlo6wwbbRvplOKro/IK1/UFLwak42HdBEYo9gdRggJY+SR354zMzX+LpRrX/m15TF04JQGaqoqVipMxMW+3TUEI/hepuvu96juaMmWx0hU+SIO50+YC9ROdnjCp+aOmjEybdebuj8Zn3+Z5gzylXe9G10+XitBEYO+hasStP8AEIvBI4FqSnUMWWUM2DdeGMPLzSjoosmZr6pjOnk8IG69lSA04mwz4N6BKdf4SdDjRWnwDf/pvfHIfioCwLRJHp6TmuDucuAqenMGTtFF2OB96RIA+gGEjHBOsJG5lW3w/ATCP99FM1VVqUElgRGIwUGsVuyJ/ACXsMVUEpDegZGxSXRrCTpXXQA92BbE8b7AoMc8Y9+nh9dlJg2Klh/X0RXYYu1g+5sq25By0V7MWapXWaQIqqCta/noh/QTGmrenH82enTWeMOeAWxhIzCiihO/gytcnr+UBKCQVq50Xnx9apiJGKaurJKMkuru0LGpN2fJK98cujTqmjLTr/FfQtKFq6oPcuWjrDBttG+lnWuIveceyRPmGfrAlX253q63ChPznA1RytdQWN9Ssw3HBq20Vv5wBw7nS5yJT2HUp4BC17YyfB2uzd1lEgEduODUBq0kBwj/0fwnaCtM6yILUuhj5ATw+4NMDGisdrIuVDctTY/TlqdG/uaxGD+fB48hDgNIifhU1F5zH/Q2gU/vSlY7z97BmTVr6i7+BJv1DMOOJR6qigKjo/OBV30uMWAoEuOIzovLCSOl3W99KOW0TflCIVglToFR6rEoGx3yXMWt0lsBlEPAIDIiCKoVf3Uqw7HcFzOIMgdXsGjoWdIj0EwvGpcyB939pIQcSTAz9EZui8aKloaRvrYxDUERb6QGkwqFGx2/c5p3R5Y59zYxZ+1uHXmpTl7Qwop2DIgboux0wjvSJtbiQlMFRZYTVEWpOalgps0NIt+wQrVxPQa4cOSv5ZvO8pLnlfMfw1oGnpmpyT7CJK2Tso+dfAtHFgibxk0HNHRNF5kQbFpHhyHaTNIArrNe81/yFqNy0VTNtp64a7CAxdjrXK7PcZN34NT75BW2DLdewr8fQkEqHzM+WK9oVznHZUB1RF54+5b9EZBJ8H0llbLTo/47TKQMcEwl9WTDp3eLsGxwq8KQqxRNIr8LASGKeyeX65XjYmZCCGR6BASxv31ed4zrq84xat9b/5P/7PFHG7V/CP9eri954KTCpJFP4cKB0UY8PvEnre59VWlO31CFlc7vffy+gubNaFSwaFdfyeYPPt2/o9uHbmwNPhf/21fmG4UkAUmFsNXbdIK0rqqeTVCY/yKmUXIRWbVyFIXY8mCiKr+Ms3KEQo71R0XehCSh1wMR6XNDgVVewudJTEYgb8/lq6xHq+FihjmlI9oTAIKfWcXV8q1JhH5dchU7LZjLECj1AJLGKQQmxF2OZYcAl//LF+jyYlIE6lW/j+9tvcjsBko2IZ7Km+RXZlLLg5O7KpsZP3XczbqN9ery+gmvPt9/BcJZ4aXK3KAuUJ6STWQ+94nwxjvg3W83goV7yG16MpsiXj/Rgfku16vShF0ShBbMU6wT//+U8FxARCMf4d6e4lTdFKTvOo9Ci2LpzqcSHQ6kAr/8cNxBnkRokMeykPQLCzl3IOY0V+faSFNxPbCASibQO37NhvjwLvSzpmkroqeKM7xTatNGrldWEFFPv/z4FUazaunSoFxFOyC1Lx73sGxVej6tc6n/Dnn2+/nzixorGnkyU60PuVU4E5lRv2yUK9tKsqrkaxr5Eypo2U3/eMiJ81yZZR3Us29Mzf+gmPCOMMSb5+tbr3quW3t8Evxo4mPrYsrmzGx/CpaNkbjxP283/wrX6/+H4V62t5h4VSwXRKioXi/UsspU7OYMIgRSaIzgNsNxNOS4ltoPh0o4dkrweKU93VwdUBrDu4n/OQdZqLCZRE519CpxU9qEbtimnpbEeLIxhmTWZ11YFXg7ksb7qgJPYS0AVK5Rd8gRR4EmysMGw1aaFYJcc34AGU2nxBav0UqtXdm5Z8To4VdInOP8PouhlSO/TZTJYEadduL+GUHALMSR3FgfHDLXB+GbYTnZ9xulG3bWQJ5ymnVbpEfqnuWqFSRxvDCSnWsK/fLrbOAzBwHff2SgecgVXQyxCB+DPUod6uuqP3vTJdtQPaRedn7FUNufqMDjXy7SQop7QpkKgWaOns/NlOLEhFOj/FmCO+MOq0hbHMB4unfPkSgC1Mq8GpCFnSMfaTjN61wQHmvSWpkS8DjZ2cQXXMpOuUdvxrYpxqXMtD9FYp1Esg1n1U2vVANbbEUbdlpdKrvrA4kL+jggkK0j9EYd0xYBPYqu9FGganhozFvhcG21AEqWm1QOF4xKkTC6r2jDSROVdTxdlyOuGeHncMFJ0XLW24pB29qcSMIVNie5LR6HgEO2v794GYcxXpGdNIx5CBp4Fifd3KL13Q5YNWj+E2dzkMnRctFWpxV2IbBkF6Bf4xXHTz2UuJKsGXyVGeZlHcbJEl4jpaY/FTuNdoiPDbX4oKEMEegW1wpX8Bdh/czD8t3fh9gUI2XRqgfAENye0yNs9Fs4aWwbY8uUEUnZ8xqh64c1O6wrs7gHF4p1bE8J/S5SJTb4cN0Kv+wqV7ho00SZ3YcBjR+a/A0053fMJoZODpIYf4te2ATaGlA3Y5LZ1iP+mODEmrcTmjd9jEbujoel/pVyUzdhnpKetkZ3T5Xw19rPcfqYj1Bqp/aOXucJuEe67EgQ2sqSRDZNQ+MG3ptz4CUfXGA/fJUnbReA6BvsDU7NdwYiv7tFRG6ZQa31wppzwZDj2ruFK+xt6OYr1uRpO6QBESwSnBjueID21CcQ1ekELGp1wZNMcBMwFxYLMgtrKaC4sM8UoAGD5FzX4NZ71CVW9HUPu/DvBZ3DuG7DNT4ZAoWgEdPvtpTy0eYhhFTCkNVCFT4rH+fawtH2+BWRAjPuT05ojOP8Po2od8auzNo/ZZ3PgzQwb7M0cwX3ReoIznWEcfMebDaLfn1PwzaKBpKUDMUl3oF29vTvPML0wbLXm8nX3+uoCi859mHODDyel/fozsUpypse7gCvbFBujCR1KQpEicXf8dIO9Dxq8fM5ML3wV8ivkQaaco4+S0dGpOkbHC4h58gTr7mkwAlJ6jA/gDNCBSvcHbEYxGp5CxKMvdLkx+gp2eXMc5abfhFKr0AgrI0GpN1h0jYHXAit+N92SLA4/9LGr0KE8WihMUbAanabWgK2nT9QW6tHuYQDAUmXk2pvhZ1M6EjK0IJgt9n93SRjsKhkCXN3B2UuC3SEp8KgIK1MimywcYOjnDXaz4xfjRgqmmZRvr301vv9HlDU5lj1IUB4IqoDyHOTtd/mn2U/3a+ad84T7QwsHqyB9MwCNIuSjR6ga2nfHyF+iQKfM7+SQ5mXhMc9ViVr8MQzzKu+w83G4cb19/FXWTmpa+xGj/8JDjWmivUywQE8Sr6te4GfULd/n3i+6wPwfmB8L+q2/tOi5YBVJMQnHaWi1aOsRONijZUN430MHK0Ouw6xgOEpv3ElzpY5c9BdLaueekbmywTWCzee8ya2JUPe2Km+pp6X7ap/A5x0ylT3bJyzSnvXVLXkg5nX8qusXUDh8cD49QzARB7FXYs2OPwGPnHsDao+j8DBuu9hUqUc1V3E/+VXiXq+2uDErB71BdiCv6kPsuxlokdSBu4ueMTcWnhtSpH12swCxIvcu+XSq0DA+i6PyT7FsTXKXP+cKptMu+EUMoCcQv0P1FSwGnhZYOUun+M9pxYMUBwwVpNS2sOPgUNfK80bqC3iyg9PN4VB3k7hIebmobQa4DiaalX8SH15IM8/Pz0JXtGUMqDjRf8c1Gdgpsa8oZVNv6rwDOI0j7lO/35CHuyvbXp+exh9L9B132JBLxn1aFS6eGU3FQA+Zj1rUzmMn6kNrhrUtB71R7dfSOnXTlmmkGQOohBAZDJ4VSyPhDPGf9pd3jr+0iDtYe15PdkjbO7xgU4xFZIgYU0fkZOUHY78Bgs3nvGgYz5iRZUqN7M8azNjhAF3jsrKYFqeg8bLQzxyxrkan9enmi7OTkhDlGBjitCvTnjFHEFiHHnr7D5Efn1FE+xd7FQGgpjqStvbvIk+xc6TsfOk8NOuHa+4w8vMHfSUBLYhHDF7hqv9KfM9rX47RdLLuIzjdOSzmHdqF4n/+E7i9aKpi2Dn0EJTdpHqVThmcNLYV9BboDYQ/rKaelU5FdPDA9lKClQ+zkk9ArSHOvU+yEcTyDjRIeqGKTo8bYJ6gFOr/lxuZSnrAGv0AEbNDSNn9UE/SsZm/qa8TZkFMRbkqmLuiELv80+7S6jo8PNqBr/zeT829ukLLytUSBP3gJDgQoyal4hYdcdV3pecgrPDmhdMPwaIuxFwqgjBZSiwqGAk57VuGUkhjpZ2EXTfADj0jw83ggICZdOGi1sFLnekF1x36t2OwfKWBOsiqU7h5zUzL2EGTLvhcoxkY8UOkUPsa1qUDv5Azm156vTW+woQavHXntfxa2M6RDNL6udcqCrTuJLvROrmGaUTqUfSwG9PUtZrxF5qsmGTN/CT7JQziY6Dy40gVbsFdCFa56xWmpdjvXO3p8x7DVifpbO/SMH8IoQzvraelTjAkmd8l0XU+BDqkPPMFI1MoTkhSquMjY4Nnp8mHoJEA3rQaIfv3+KjxNl7nfhBtsdrDOXVgcA0/n4/8s3sjtGi6cCisp7ozqbk5FA73Cmn42H89eXWc6uw+wm7UyRGQM5frvIFwdz/Y3/ut/+5+qrPvy7dt3ysTrpv71Q//LnhL7XqMQI5KypgLWd7PXP/96eSwKWk74vr6g4kEQ9KLUpLkdWBH8PlFS3wS9VSlAP2V1ForZ5fv3vkXChmUN3hXt1tvdtAiqsHs4KrRU6CHV6l4H3/7x3WZErdmb8SkYrmxDV5pKXssH1PmBE4KuV4qC1xW1/vJIzIvKTW34kN3mXgY6NbnRn/X7d4nTlsf2Kv6qh5EYTruSNIzecckEY2sYjSBxfwmMOUrzCfynnllnkz2HlV6t6lWwkxMS+TVKjZ6jQCIDzUhz0zFZqavCaSJl/L5hkTGNnWy7C1VhLwG6DKSincfvhx6kM+F+0rvP3OH3p9qjFrrycUEx45D386942HW19Tpllfh9xsSsBKkD8dW+fj8hHbacQ0n+vNXEDNljt+9zxBA93wrBYOgMuZpvfU0vPH+gktacAzmBQGQ8WrIkbgaavG+0Kx5zjPR9gkh/xlfXqwr/YJpb9suh5Dn2o5+mKIpd1Uqqr75Vn+CEGvaa5lKKnB9F2Gll8N672JVkdwIPjXtt04NIbMUepyis/+7P/tx1Cp7Ecz6LRxH88ccfjvcgL4H19/pN5KqOZ+lvfx0PgFAg3EZgSLHZ/CFjiKit3kBPJ6JLpuwvULSOXkTHgljvqrp+4xQP0Jh04QxVfVs0R7dVaR5GYDtFLVo9obSV5oRM15bv06iCdt8PkLEZQ8SumJvS2OtDOCHxupKPwHkFuyddKEb6Cxl7KeaoqXN+4VgBBpGideIB+pXBE77GVXsdrU+eiiBNxtlOPYgujdRIgc6/Sk85dklGlcMLdK3GurDfUEUcJVH2RilmQfVvxbt4d1awaPaq4LTQ0kFbY6MvwOSd3uPYpZNKWUFxvW2vN88dnJrmFTIerD1iU4Ibhmcd/dgO0D8EZ22+QHnebuj1EOE5KZpd3JWEqui8lI6Oq7jitMo00fnZhbfjDKrYrmBgfsW5wWOBVBBrZVoVF64OPVNiQWpovMEttAvSe2y7mb9P25Un1NXPXaQwygN3j7DHtiueeB7iOcys47/OhiiIETHgBHQj5fUvSUFPNYK2vMOIfb2COTnNXQklI4U3x1F1jA4o4urMgFPfc/wISLUyCmRjFHGCQXC2Vgt0NZrUiUXGYqQa21GdATovatiia7ELgUjRscjYpOghOe0qTnJHIE3SQ5DQlQydVEMgxVPk6ejA/mysMXewnVELqxniMh1xj9jOKcMuCjdCTWpa+hWw9ekBTO64LuAwEwsMCrQq5k2jLG9gIHAMQxnpFd7XIJpyNe14P4NBdJdFUlZQTNV04Za2Fko15MlX8UH3n9GOQGIeG3DuuuC6Ojk4nXzPF1qu0JGg84PTcyLuZoHolcDxDtXnsLvovNCcVEb1Hps15MnzpE79dmxPIMCwnwGdeLTcIMOgCzWwo4BdoKVi9AqUJ86dUwOj4P7DzBO8BXPqUA26oJQBMcEgG6/Aw4SrOVAHObl7fzec0HAM0flHcGDR+S1tLVr6Ej2iuDqtSh0V2BIMxAr6568kFAhgpAOquYqxQYIoOi/wayUQbSooIVZxVgHPcO7oYo2umlVQpXFv98HMqYLIup9txx63ACKsoUXnRaa0cBXERlV6AX/ShaKlCzyQFTIWTq907ZKHZF/A8Bzm1EWfXPUOW9wYrhj+PGodvFMF+yfIkZqbM5xup3Wd+wxsZuzYpsLKWEGN0PmhdHJgRcEaWhPKuFCcM5/AENH5R7DLQGJPeZ9zah6Mlp3TIewlstpSYYXgQ7ILdmWw+zu6xp5PTf6XRPfzlFElFRlfocsxLV1z6qEXWjoOY4XYKQEeFIEBUlGAzWZ0QXpFjX/RajF6M01nbfLBLgP2Mq1+BjYVnR/Hy2kPJ+cQ8bXz7DyZs58ZpFgkcArjzIlKrt7Y7mHIKbsB5cvUtS5Ie+gxdtcxG6r/AvR+73Ttgj5x0VJBI/rr0/NKKpCCTzHBh1w5T3WJ1jlKXcsCce+yspdO6XHvdC3ownE7WEnB1VwJHNOoVJ+fFHMPUx9OyCpYt81ikiLmBL3mLUh3ulwGVuMhIuMbblpuJowS5zGtXk94qOcoYw977VCFq40Sf3SWGb8UxJxGVaCLoZPudHmjy4FnPmQM4VTGClVBerr1ID107XT5MbR4MsH9HFfXfhUTCMWaAEr1eKEs92M8yjANSA2GX0UPLVra8DFOobrTQ4uWim6rxo7+faDdeXF1XuioHR1xHf9z0P4h614UiumiXVS9adP1vbI/bWPIE7Jd1EEWQ+zoq+QuGX8ZDunAMPwG2j9k/XCl6HxDe3UU+ABOWQlOuSl9CnbZ6fIZ427cm38tuXXdsJOvC+idvHOl/3JyozrO3Lfu8WKvohOgCGI5+4lFm5HiHijXBCfrFdk7/AoMipA/U3G1e4KHdQxM6iPN5MeP9R9H7i1jXww4BaJ3ZFVqqv4BNGJeQ4uqLDyEQOtpVWQjMZdGLCiZFHNOxgOVqKbnVLyBfQWpunh3swJ4BDFibdX46ijBfQq0d/IYuqCl91Gne52K94wW5nuXh2gIdF5YOZ05zDvDkO2OPxwi1iHCRio6f8zo0hmg88IeB8ReIbscj6AGLBCvGAcAulQ6rcJe3ZWH0ChI89h7cIp7n8OOO11+TLdtdPmd+6tImHA1Z2fdsqDVYldMzh/x3pVKlmTOXsAsOj9o9WyO2OfsZPsND23wZF/wWFpyi4zvOd1OovVTwxM4g094OudeF8SI8OTS3FIzTubD1Sjpp+xVlM/y5d68lpvr+vtg0yfnx4BTKFYvASj+TZ8d9UHEuVDKHloTDKfrKe7ae1FAShnXBylSdDGGu0u6QRGuihGD4vU3Nr5///2AVHgOgVM3OgAdlXSdIMwODIq4igWp5tRnwvWhcBiEFIsZ1/6vmyCyaoZHYAMuR3StyNQxQaZAKvI8qYv9DF+GUWwN6A7gyzsyc4cSHiBd3wFs95A4lYFLp+dcsw5kSNrxeTTKa5LK2u8glYyBkyjQtVM1Ejsqyr6UPYDn15VdgpR2gQjDmbjUbceFGNKyvM1p94FKPO6usg4Fcs5D1HJFOwLEdazjcsY6kLjrp06TVV/aTcva4Iwuf0S745lmMFyB3yd0cMWTmckwaz5b6JHnj94Svn377j9KT/+4UXzqDNko3Dv0kQo7hUvD84Sck+wiTmjpk+f8EDvpEqQwJg+GmdRvaO6tA84D11YvurbNTHLIKRhYb+bs1BH6K0VLPw0zgckwSpiFq2YYxK7s4IGWvsR+HtFzrye7JQPHRsp669dzRZ8g/YGSp86+ASlTxqzhNDXjpIQuiK1UcbEOG1uMaoJt9GqlRSAKxXw8TfjmoXZ7uyJBO7R0sItK/ZKjOqC00+V6duZJpLhaxoVTB/Zb5Mu5VuHSKbZV3+UJfwmchI0EoqjjX975q1LGPr9Af8g+3IxST3/fl1go3u8hqej8YF3t8bbbUoHeSYCNqkDs5Pr8n4XzwEhFKmXvUxnSm/NgGO1jiOCiROfX3Ns02Th1KRXPsQLEVqr4qgoa0cGisPL3MeaTsjuKQEznMIisKgZs0FKBB/PPwLSd3vI4YSeVsrbvoFwvrGQXgeNTMOwDr7CToKcEVIUMenPoZENv+FrlAcQvQK8njDOYG8OunLJOGbR68KHCLqLzYNdrh3PaEewiA6Glx7CLULxPGCm2HSaIzg9Ge1JbLZwSXGHDvssp+3l25Tn0Ginjo1QXDhBhV6547vwQRkFLBWcWnceNRRekwrGCb//V/+HffP/t90peHwIUl6F/Jo1ILHIWuhrXDoXFauoudN5HdIv1Gb3k1r1+q5NkI4xU4Pnjr9cJCWAco7RuUaAqBkQUYqhK4zRbhFOBUmGfZ5DzMzju8xuu7viNmIHjSMS5l8bnOQU2fq8woAPpPpZ3+ZzMU8WKq1oFyvK9zxcpYt5FFG3x//3j37GRSLNXAsfK9D/Z9E2RAh9S3xbSa2hhXXPfq+M+x/y3WNBr/+S3aSbwvk5bqccldx8tp2TJfrG3qMo9IcZMqlUgClKBU6s9xAKnQNfkH8fmKAowoHgViIlLwtU1JU51dZ/RZSAVTMveoZMO8s7nerVvcjUz4XUE6T/dd1E/3dA/tboklFpHZEUXFkH7WgdS3j9Th7VHtWMTSjXk6j7IQJCNXnfQcbIS5OOo1e1Xc3bo9fUKdMiZoB2l8HbxWXIU+2perU/RfdWqXihlwfmdLmtx9fzp/pggKH0B9TIKRipGmnv5DI7h9DwYtJ5Wjav2a82WYdjJ57/bxZ9/rt/7u4NTyOyZCsbnFlCsZ1EqCTorY9fGkYLbhxNFrK6TU51/3pAzPK+N9DxXvL+KMeDPRq7XqchYKKU3J+xoRz0ENhNI/LHC3rSMi3EYK1qFnbvB2IM+PEq5A57gQNfrWCstWn87PmcKi1rXFM1S2z//+U+titWp2oAGlZhLii5ORWH9Cvym1YvGtXfopx7QVYh9Jg+hYkqCUifFXj3FVYJ1suvz1LDXNMyi840uH7S6NTIWUAZ2Ctsc7ORwQKEl7yp6egi0qlryAmVwZRbpV0x1eEBVzFp5WIFqNmpFT4Nj1n0LG1xS4JiqQHc8QBekTBBOvQLOXCE9g1HyzNRJQWP9KuDRxCNyR5Cyiwyx7glS1gaFFYIr2l0orakLUisKpOi0iM+h1zDWw0/xjqP3l6CtTSrEghhRKPZhWqr7oHW547TC4k71zcmQcZI2trhyJnQJYsSdcWyDAk6HLsrbtHQ2k/ie7HrIw8mnnG6ngeuNtWB4rrQIfwSE1XmA4gmiC59Eu+RqqvhizLdhOG1zUMNeHvQPT7uPZY5A6eQd3S6TtvSjXzEM+76A3smGr9FBya8ArvSbyR+iUYkUP8FgvxBWsy41PMP/nDFH7Apo044KjtHJY+gSnW/oKZG7t/u4fCtOd2hfr7e6kIXyfLYNMIgcDW5PkdSkYjPgN4g5sMZ3SuB0hyHQUvmN0i4XmRKvhge4RXjyKTgFqZxX9xkP0wSiafXQmSlIk7SJ9hVOKZnRIlAEKV2CtGuBPQTleiGDRcywO82adTaHIEtr+wOlKumJTeCqU7AIo9TRAVVPK20hBVHsuhUH6ECKLgMeAkFcxXM8RLhFoCfogthmV1lF6gIRnOKBK4/AtnYKv0XStUe0ZCyqdYHthm44Q+0E2D40m5Y+ajmlR2ysd9vj8w10Q9CFoAtFS9eNxNqLQFh3VezKQCVOq5jD35jZzjNNFU9gILRUX4o6+ojujE0NOmKWhu5S6vfQJTo/g2k7Xd7QlwCqY/JIGSI635BZd48ugi58Hna52Qvut3B7naidpzPTcIN6R/ueihzF5B1KWvGfQtWrsP4paHHjSJ9Diw/zBO9FAKRC8bjApE3H5y7TatHWd7q2oV5VGQKktGSjYshYkNKSWAdEGBMSOXnpCdnA7z+dF0NRrBZEBeunzorqs9zChUR6R0enZyWn4hU5DU57bwbmYQjEqf/UaW62uEeNH/bee6gmXTjjpnpaqhu8LrwGL4MDgwdaKnCKTFMXSrvzoLyX2ylu34F1l1CMdK17SU90vkgMVMLZeewuRirGWBuunMN/g49BanLCaRWDA2EboiA1Vk5LiUblpryuiTEQn0IVm0BMrvSxaXqyBRuPbCrCMfpOzgEUQeohpFfYL2rDpqVbsveeHhpj66SLzg+4G5jbUaiU7SJTDHaeclMSteGi8wfcb/chudcer6MUiOxlEKF9RUvvWHfAhOqYLYjQ0i1tPaMdgUTOL/KVKGgB0iGKMr7RhaOUAz+Lh9yQnrqIt+1O0zrd2+Tq+9w55fcc2oViKQQGm/CLaEDvDu0OAH8nBUNE5xv4x0Ctpy03cxKGYF57nyEPNoNCtaXCCgZEgyg6D+jSSvXUM6itmpZuG9tatHSQXe0oWiqeHGnglpy2z7HC+/Pr21ahz9PuNGrYp5zCKNH5xfaIe/AhOfkKpgliRMEFKnBVjIGUoKVbxpVml0tjlHTo/Ix2BCniYTtAEWn4LDTuq/Fe0rmTJp2Kk1YfkBeSMTwf5X01hMArWBm7uGRkGHShGApDQHpHx1i40n8hdahF5++KHjjtq5jvlonL1VydqgYsOg8sYhCkGnU17UoXo13kzJ+nh96STuIP4ZCi82uubOim1Xd8JB9spDuMYiZYvGfMVHrKGPWF+TIDKWMFade26qmYUBJXcU4QWfo7WGfaTsIZwKKpjqalDfeaXXmIdyG42fQLrGs4Bj454e4XinkHQwecekODth606TG0eAuCL8wRdK1DHEHJ57CR991b7tt3hl8pkGojIIV2FC0948bvLXI7BZ/dAr7WlfgYrGJd7efHrr/Nvf5xfIBGVWBlgGFsNkoEVkT6UweXdkZp700lz2BQVAJiRGElxYf0BrVFTkAZWMQpxqfPRNWOHlMHee3LBFaXHOysA0WLsNPKDe612YHn1OYLUhvMXto9KKdvkULVbJFCkCKk0zZAd9XUDm/Oe27MWaqD9F4ZA+kQRSqOHdRJ31BJKEhbgk0BTkE6sA0cy0+QMKeTd9DTwGQeWRSqgtR7XdHuoqWDU/EG/KLzXwTXKDr/CO4G/j5QHckTrIgUWV3a+fAMMoDi+1GnuPcUBgpSzIIYMeEmuNTN7+3EN6Tfa87ZqcFNS7cwbee0XWKXCykdvX9XAKlDFwLE09KgBpygLVRldbA2vrhFpzriKJ2Kgn07OYPq8GgOdF7I0+qBRAI/fwY03kC7AvzEBjHpwsGuiBSr6eNjnDIOs8PkfYu6pkXnZ+d013DCUPb2nZzj2LsMdh0FWioYZVothvMGOz2h9pmisfL9f/2f/I++/YOXZU/Rqo92Ve204kUOynh8+BbEVhjibxmX9Sg5EH/V70xASR2sv0rvv9PgpR9gFp0XLRUtvYui1euZnRwc4tsdv1mPYN63wSjdOKGGLZx3EFT1ZOyr68BKBo79xEAUTgmMn1dacYqqNJm6uvz1+D5ppPTbb/3fzFoXlDoJhui07Cdf8NAdO3A8WHpUbNsDQfxt/ZrY5k0Pp6j6UnRIAiuIBOCSVkp0GZRlfX8hS7SOQgCKqbK2ev0NIcgslwLWgbfzN5Zp1mrD4GqmFOg8Tkv6N8GmO10OunDQ6oEOi7iXoJpeJW4vtFSQpk5w9it/Xo+R75VTgh1Kfns3V/576DrtTVHxOKEhpQr2nJY6Kka6Y8OZ87yX+5Mc4hoCOAnyeA9hCwUeJTJ+iFs4g2da/5A0jyGlLXyB5b2bnLcCs55m2U4gJPrty7hEAEqP6ps+ODwNXZ1ck54asNIRjCmbMPH74cb5+RnosZlqzXQnDQQjFsSpiJEOeAjw+OHQ9zRj1Hikhn9w1QWuwkjh1JPTUPRGQyrcouC333//ncfGP+Tg2XmKGtyMQpz6E/ADKbrZFbB+ZQBVofMDn7nL79NQhOMqPkV+3xDDkBq2sDI4FQUHNq2ekYbaau5lg1eo4jxA144qQU1dKF4/Ezv+vT+KAxpPoapV2H+P/QO3ax1vmhhE7fm6hASFEpDS7pJFdFYhHRA7iYHV0XpLMWeIDoD0lL0xFTFSPDV1oZgHTjbdNP8dLaVuRIGhGxTh6g3Dk+mafqC0px+koew/y2fnsLXo/NfRV3jcSccOwCKpTsLDR2o9W65IM7GVxBdb170ghZY2cibgf0j3RBexFT1XeY0r7i3rt1KunujqwvZ44UmnwFYD3nSxK8k+/zljO43ixZipH1+lN+C5Ymz0HCZ7fm50OnCImZ4OyRhuzsnNARSZBboVrXXb+r4JWhAFIr0ObsAPpAykKiiB9I4usP+q8cMJn6XOOK/CkKKLfXdV/YqDLtxycxUqjaqV1B2naE7FU/rQ18ceG6UTRauDkie0fPtv/k//GUn9XyItt55t/KeER+fr+x59Huho27ImvB0XsZN3fCYML1udYf1z6BHTS/pnaYol5kyqIs3WEbWiCF1yR0ejkEH3gdceJSl0YTASCSgNg1I9EeltqZBuJyWtiA4kso5eoCSoKrVtNVeqrZWi+78Q1Xi/NrJFBWKhtKNq9xxiGrkudPysToEUSAUllAFO8d/++EMrCiUYAwWxrgxFhnzgRLkap0P3qfKmCWzDLE4Ntq0z3P5sIAOx4r9ezxOlgtQPXBm7JBRjQDeUrnCvoJc19QPdif7WmsSxWmTmCSBFsQ75Y/v9wcR58lx9csVOUxwpcXl7C1dFxhhs20kDjbVy/noX+mtd7Prn8eRvvnEtrKEH3BAFTFa7UsX8Pm8pY9+3+QEGoAUyTqS7JXsd741WssTjtZt//OPtdT0M+2nzMCipZ/uuvPO6P++7vGLh9vQ84aoxT5tIGUdVKvw8B3uYoJTA6ao9YMz5FHuvFJ0zX8uO83l4c1SXrp63+GXAieIhqQOpDZ9iH8Uc1rXTMvTr0SLr+uFBUa6FU4KY0BCz4hFpABscA0q2XDmt25zVhF4gvvo91nqIZdCj9uHMhzxsH7Y8sHAV3WcTBPbr/Ydgx71a6RpDhKoYhETrohuJa01o5Lc+u1HK9//i3/yHR7JeCS5oPXhdjOV3wwLF+tmcN1Siak8Fu7LgRc7MOMz6fwPBo5WAZ8YV7hVKWdEJBFWjElVixGFz6t1JQakbk5wGpII4lUHZu8rxSC2iAIpwrMd6lITSPOVedTBAH6RObIULX50H6MJpi0dqslrFro7A6z3VcQKlXAcuQYpvUN7o6t6y/m9+T55jxKuzsLI/r2w45aaK7moZFbO+HrIRr3IEf23vbnlCnBkMhn6V7u2nyi4C+kWVVzqltebFNv0qYX3p47HwlyitIPFbfQokduD0nic2e8ZhpMNVOgKR8Yt38dxTUMrJQAojFbty8NJrTHM8Ck0pvwxN86MP6PmUsFj1VggGrrKaKr7RhaKlM9pRtHSBDPl8wO+u1f9gQkfvPNfXHiE6zaAqjxiXY0hVJTbOUlf8vT79e5qrfN4QlNKAZw8GrpKaoeSFwBoXkwWx16TqUxTSKA2qtD49Y9t3/0nYwtxc3SmU0lD2V3p/3DdnbG2dQKsfX5AC9LymvKMnllYmy6z19VkTSXfWN1fIOs4BpFQF8VBu8ASCGvmmZCCIvXLIdBITiNMDWMRDLO5Pu1eZDy29n8GrsbNcq4RSM1aAyOqAkhnVRMrgVEf8AvR6Qo4ah6wLelOeQIt3EcwhFvawitQBXVDiSSKwPYFG0flxJDG2MPgpnRo+i3dMavO+G1yRUr0FaMVASYz0FDzJEDOtnXsXxzqDFVK1ECdl759M58xBNtp56nfVWNn1js44rd633MMl1OUuPIogU8ewKwlVUNrTt/tsKOUKPeKg1QM7FYDith5m65+lp5xdowc6sK12m2KNWaxXdYH+BZjTyTuUhOI8A5DCSG0WLtV19PNhXzOAq5Q5xMJDAHGHFjeO9EPunb33Ge3YLkcDc6arpzbR+WM8J3slGsZ2UshgUc8olKq8kc83pSM4RVWNJTBKETMwGDIQxF5HsLOPNe668fwk+xYKEAXKPV8+mxoNinfM3V3dkeP0iMyElor1dPFcodjPEkHVtFqMQWJXruhxNZDVIvEOVbBCUBc1yc8WAlFBtmdMkC2AbdC1d/8oCapahy4wg1I7q7igJCVFQ7WTmNZ5KQRXEz4LAz2WgOECMTkV1WVQ9DAJYsiBGbtFZAx2EojaZNm0trRRrV/B7Rl4hYxP4XhJHfmELhc5ltJuuKIdRaZ6ydc+PWc4d+SkhZhAXQQ7eATpOkoxFGKLV2AWnR8tbhzpIBt3RlVDrubsYE668E6dvWnp18HMnNxHeT9Mbf7ykIrO3yeI0Q67x6DYMERSgdLJ2RYwqprgyQm66PxLZLs3zbHjMJBdCWaq+wp4oKWN06qGQOe3YLO5+mbsgHgEO2U/R9WrA3dysIunF/sznE6TmPv6GLX5Al0Qp+jYyj32g/d6gp2esAfwZCwe0+ovhbF5SIMy6NpF9QnuzYtCHGMxrM0OEPfPIQk247T//8eBEQqoQW3RtHQNczp5gGcSZO8YRSo4pPjx4we6q4joQHVQl/K6FmIrbknPDbmFYwXErOPTCbFEfwQROAVV4gRDloiHOdN1iBhLkJsKG76AbvjPtBsdSWsddoGoQ3p+3aq+hzaIjM0aUXT+eR72rmdh0fkGx9hRSReCZ4eL7SSePN1cSGcCq6F0hXu1ut3BchxgI9hjugTiaSmRDhnvMOGU+8YravNF5++Xs0OJtTuLKp5Qw6Y5HzuUTgr8bmTFdsrqeQzTxOit3bokrmwinQR4AD2x+QoMa+gRaD0ddSruMErcvO7u8UYZAGlvcHyVRQQrQ4duK1o6QNn1U2pA09I7XTto9THdtuEqAYwrHdUrdtvaILBCUJY3Tu8wrMfggCHQ5UCGjs7QU0hdvMEqZcKYWW/wTTW9gedqF3RXR7rDtIH0mxaXcBJ8SPp/IR4ON8eG4TfPxZ/nw0OK37/99n0ZG0Sdp78wCyRoqWhpI0vp3INPsW5nkWmNX0hxYPAkeEAGrevzyPunRrCBFDSho7PhQv5skeIASJOxxT4BOj/A5pJbUsGADtgoKVCVIElltJ+Cx869pXZrTqta8z0IJ5CiX2GnuD+wquCU3h0Mp7gduqFo6R30rF45xfPSPhakQOdFXvIpVMVoFFkFlOp7G0uglSEWUUymVKGlEDvfpgF6gll0HucxFv8F8Ebe2oHIY+xOcXPOUaJLdH5N+4qWgqGTis4vjpSGRGbovEiFGFC+Rk4g5tgC0bS60eVrPvTczPHZDGZByYbhVGpaeqenPN73FNpzJcg4g6q0YrwX1TryCXjgaghOcFr1Zm98SB2tLwFlTAaJ+cWIQCjmo0KKcDoHTv3PuW+/2lf6Xno4537HXwW7cE7R6gOG+b7XVbYjXvsVpEB16HSJzs84rfKpsvEIpgM+aOn9rCJTx1Z28AiP2mEjUEoX7aADD8Ws/ovhVLNkf2LDXlXpvgXkMSqNqkixfRcnR5eYHoHNVdIb7PGQD1sAm83Zxaj9VF9AQ4BUcxyLfeyu8JRIcuCHYBakmu8tUndMAKRVf0Fpp8sb3tFrph/S069pX8AW+ipC0OpBt234q46gCz2HoADKAD1XkRN29upQ1maxHVXR+YWhk/gxPylVQfohuxOlZiwQRe7yC2ELhgP6gJIvVljPwCnk+R+yRhedHzBq3ZEDp1XvRmJ0QQpp+BSjy2nvcX2NtWGbHYC70iMYKEhdSpurQJoGUTMWnb+TzgElG5ymkrFXU/VW9gNQ3enyxTQxLqfVd/O+3adgGkNqtwW7dBIl/EJBvrkhCr1YRKsH9IrON+hVYJuVJBUbHJibjUaJ3ht47bf7b6Mu+o0uPIbTdvIRmAHFO6boYHB6vN/+Wn9EHX+h2BNef3ODQKugBlRF58VITw90dUox2gXK2qZANJyqa4VErXlHjJ4ZeARdrNjwC5R7eJKxgkSvBMzJaS45VhUDqQKUPBhQ0mqRWEh3upqPRtKSF6mv/qIqvwbvpYDJOT9PslNnaZTKnNhDIEUxNx8DuEoAdGklGNXqO6HLt9jGZKNUZ4OWijrCovPPwKlExoJqkjqxUPxkazxCMY3r1XX2NeMKP29BMbrTrIpdSdwIcg5lp3ZbkHr4EA0KVUBJunBAV7bfgE1wZ6Br7zB8j0/Zh9ByRZsK0hTLsnCMLhwTVPFVvbmcezzHKzBwp5o+pqfECX+SsXVPP54DndR2dcyTc6ZoM6hkhUAQ34+yE/YtxP7+M5DHq6nWc9rxq+HwOipb5Eanm8qf1zugCuvQB0oxKCYQ2DoJJGKj6jtZ74X9Ks6XM6zOd1LMfW9YZz2cGdyLwDEGXfsIpvEoQBd+ETnTp8rj1WHPT7s3fgraa/8OSn6bZrFcjVJ5eKCp7qgEnR98+6//7X/6/fv3uqHr/6eNKfx+2cO9nlJso+dnKS9OJh6nJwBimxWgpGdVj9/3POBp7fY1uvjz+I11QlXRevxn/lrdyBxhBZvTHVUJ8JDq/mgLduG5aINxo9j3TcYWWu2nlAbFpJhJT8cKnPAev+5z9upiCCwSvD8fGg/MybA/XgTCMVVWieizGv9fkrm75rsRhUBP3jWoQAeZUYYOu+i9stE2V12yYsr+zb/vWTEB8MxRkKv4i19gviHDyxO7E7skdgVW//vPjBOqCtTuCXWTl0gJiPlPC4hz5XoVw1KOdyXSXA2GZBiEFcxjZk7IXtsQtVrJFkH611/r/4Djt99+X4Y/lwf97fm8/b5nhgv7pSCyImr99o/1OkIESlekM2PIXqrjeWV8Kq9mP4AM6c/gj+33eQuZ/Xp8COZsIdYchrPaxvtV7nv4X0McCGL5R0umOznh3ilsPnVKxMDK88ep4b5BS4VnDt2MTdnuyixkcMuNLXli00xe4MwX6xDVqBiPodrJM3i/2kddgZNdctXOWgfLfHxOEIjZtSObSlTdItAJ0LGJqr/MV4pTsA326t713nJ+31DenSuVbpGUeGB9TDB7rxRQTMl7afXrYpBD/BVEpN+iGcfT6h0tku7Pq26Jzxv8yPmderZ0vHh98qN/lQ/DHmATpKLs51UHO7TkmsE9sgHpzS4udUM89Qdd3hh+KayIpHDqBM8RLZVoWjq6vGaaCqMyrfo52ESmPCMhdWLheOiDq+qYTACUROeFPV27vSIxDG5fp6k4hxDkChlfwUCRqV7DQKzVVYIPwWm/TgKkiTy2GZxaT6s7Tzy1fx/gw7Hj8k/NHnhaTZiQ7CeRkm951ll9DFHbLuRv6ThAFy7uMyuBPSijC1EQIwpEMW4LsUTSHQw7ue8et6mwgiGRnkEZG/QdZnYSLZ1vXJU8JNsZnljE8PPs09idY+zgccvo/QKeCewiOi9aKvFqx6Erhe486PKGnATtK1BOGdV7s+AlxrOdVOs630G5zi//CTkE7udQpUu0egbV4WEya1LDJqkTl/eDE9r/tzJ24UiCGFHgSacYacIQ0fkzNFDPEJ4kDM/1lLGFnXqCGU4C6TE381Ua1V1Jepvt30X08x6HVqW6ThRRMy+HijRk/CloFJ1fcOPx4UlhT7GxguJMT8HANK0EMNIr8qYrpYVeUZampUMcAeuYQ3qK24XiTDF0cpAeYqEYc+cHKJiNS061VvcbVAWGnRpzXhJMwJC20TL2IkYUiCLTjNcJAinjxSPW6/jiB7qJnB0VHnjD8DCh9uxAa3pcukJV/Ke0KWbeTMMjOj9AqYN0L8ruhLHFmnjglNKYaVBExmZ4mOBRrALPcLqa1Ly2ZSyIEWnfoYofUK7AQ+8en3LVCCim1VvaWrT0jrdL8hg7VP0FNcGQ21ncySPttpxG8K+Eurh1pDzYuviDloqWipYOmCM638gu22g5ZVRJq+kOdnELqUue4GCnWk/Ij1w3NoNN0AUtBbvodgeCdkE62HUUJohqbTDASL/GF4ZwKgIUsytQZ190/lV6ykGrz7Bfwek7BshQ17fAn5yKO/wtZ/9dZ8MW2vv7cQCdZMF+oo1x3Ct2A6Nq7BtdPrByWhXoO13e4Nj74U+76ioXnR/symCM8pDTXcAe4lMFiKvYomfuwe55jnuF2sEpQZ3iZQNX4T4VUk7nIApixMGVPvCmDtSoT7FKUyEQN9u5lLFgjqfB8MDe9fOcztm3Ni6p8eEZcAIKQ1q6HSLnKSrR6NTKFTiBb0UUdG27rnK9qgLFjQKn4K8bGZU6Kkgtyu8V1qyq1rCGkrGHmMBQBZR9yK6ckp4b/2lJu689gi5cw5mhpeBKPNXv4TBPjvQp6ip75qdOlY2/BAZyc0zX3m/ak33xC9L7FtsGN11XLR9Coyd7jgKLTy7w52EXH0Dp2DfTUVUXjUM/xVuAWzwkxc+SXQwUTgk+O1l+z/GQJ3zK/JB1X27PPza1mUaDeMpNde/dlYSqcErw+vujlqRkCijQUiEzE0SWEF1y8DWy/ckB+ChPjAFQjEWCHQ3xHJDY0YacdAmUTuKrF2KWrDjQajMMA1enWJ8YSKt4gjww0vW9Tny3Q1V0eaPLxx3O9ReSGwnNZ3dQaqgSCAzEvxDPN75peQMV5O6InQTpqfPOFuGUQFzpwByhGCdQhZFCirt/KDveVOA3iPdkL0GiKnptslAsxfeZ1cFyFIhinaPoPFpE6oPRJVBE54Fn1uYLUsFzI58hrF3e6P4N2oU8HV0f/obRxRzR+Ya27qhod/iHQQzDE+oS55yfYT/Ar53/q+Beic8eb/fvc1A6ObDhtPpleEr7y1Cm2vHnN2WC54j7UZRq5wUip/oQ+29gLJB6TaxwnjwVwaqdsa4trs4tkOlwDtIprszpEdhE59scMQwDlWgx+Ds5sJngBpuB9vWTkgOULm9QsmGkn+DPv/TH8H8qItYz/uoyrGfgeNCDC65Ka9eCfQItnVyDh94xAU5FwXzYPShd3jjdTjpB9qJcIScQI9IoSJNdRxGdF04ZvkNVjMYuFy0VtcM8T/venVZ2vxRXE0RBjAi17ZqTVZRTdoMVi7lFxol0l0asNecn7CI6v+CJR7BXbT4PmQpxuRqlbOGUFZ3AClgfBtI1JdIbcCbrfeTZV6nEjQyBrhU6ic+GbeiCkoe46vdWYScQexX2JK4OmCk6P7CYa6aACLtyytVJBqej1Ptkiyu8tQLH4n7muqqCNHu78N6ehi+QvZ48thDssrM7xan4BDVC5+9ou44ujv2QOnjT0vtA4Zm21bkebYTfjfcw087TLW7m1CYn1GFfo1q9Rh5awC3VvchYZJUglcQDBxYxCE8gJSjLwuLPcHrCD7nq2s/j85Oar+0r6qJftHoNnuH07goSxJ0PN+r+oqUL0uOxCn7jF26QuGCyTZx6BGKWyjjFBAO09Iw8D3hInhZRkJo0ENB1Cp4cgk6AAuhmKHiE49SJAQXW6YvOj3aLTlftmhr8mqzYEwbpJBakkI0q7UMwuAtDjXmDqsAA6Fm9ojZZjQQ1cn2EQjToncR8QBSZZiyY38mRivVtb0Ha5Y+wc+wiPMd6Bo4TRJdOPQnzWQeIfABFETcDVaI6PKfDTZp9GECEnKyVABvxAI/ovPjQT4AiJysBZNV6xqImvW1BynMDBVBGu9iVUx7aRDp9vBQNpVMoVffLw4RUAJvo/HBmkIZ1lAMUgUGQZtXiFRiGLYeLNfqaNv095Hzi2vOFlHHauvqmpQKzuz7k1KaZTNhpx8GunEKvT0tKUPW+Ota/lX2LdaZD9HkG1te5C1JBuyDt8uZvU9mU+gMVr/ryngzf8RDWbvjo2Dt7F5NTRIGWPqLdj/2/EE5elzXx1/3OL27Lzx+byd5C6/r07PxD8gR0DboWezzk1z4kmsZAB2I/EorofCPbzWgZ80/BYFIhLtcCccAxhF+WWmV2Su8Va8T7FjWsoTrARgCkBuVqQrYMAyXReWHP0K+obRsUZlohdWmskPEpTAMU3XChRiDWSvUU915xb9D8js4uxCuBqMOugTdjT0sepRWDZ96wNiv8dUKx1nWgOBLBoPomXSsYIhSrxHwrIx6kh0Awf+wCh6iHcj2aY6yq0Pky6G2z3zmhC4VSPzccDM8Tetdj306O13snhRWcifUyvgwZD5jWyWNoYWxtdTkf8NdWHZT8Ca62ONXv54+WDw//BcZlKnAstOPppimOlsFVKbuudgFs6Xdwil6SMvi5na9QUZbmft/n3M/Jqg+AMs5zRR387dPwKdg6KezPkm6IdTMaE8yClFGCVLj0Keg67R3i2I5UdP4l1D7e/W7OY7LqXolG99ZQwmN2xbi0ri2GE+z0NoHM4tv/+//yv8BBM9f548f6vadKa3g/mdTz+++/Y9Nqg3uJTYpaXSVQ1Qbzo75PI7ZH+O5b7+rx+/nQMzgl2xWTshqqkAbrSnWeVEyOylhOpbqRitHplbzKJaKDYhnwUBKKUXZUzZL9SYoKxqij1B8EXa2ml1kxjwVPoG/fz51/Hb8rbMWxkbrQuYEK2l+gsMKPqkgBKQRlX7c0fxG1Uh0Kj50gGwdWrBJVpToGIlgnSNxLKoi1Cg9RIBAFD6+roJTLT9pfv2NYaT7BFOvwy1TI5lXFHF4zli7ROqJQnHOE9THEa+oCUUh3LF5xvR73Lu9rJwF6jhJKef9B9yr283d0xGzt4/H7lZW+lMKiAkgdRaBoTdHxt9/WzDUlHnFK9gAeBb99+11r2tDBumh/PQ3yqvdnDjCKCTnnnuFkUyGdWIE9rpqbElz8+vKGdm9U2kKKxdR3sN3gdgKtDBcoxPkfmCrt6OhKRVRHP+ItHeLVozOgUSuPrBpLXngm4tqjFDlFzt+dXlG02gNSKEkHxRqLU8OpsoL9pDBSedxCaYzy6kYHEtFRtCq1/v37m00oLue6D7QAJXjX12+m564x3EOErp2g6ifYL4bNunDJIsHNq/Vq0xxrEPcD6II6eed0SJKGmnN+mF3n2aLXy9gi0+xCl3LjFzLQJZ0SaeIWO1kJ7M9Ap3VMADw/AUUG/Fp51N56/6y9/rGeSyjw9tVXMFEFxawOtNrsEn7inTEHrvzomGtqp6P952GmIEa8h8MYH+9T0PKkNz0+qkhdUBKdFyOFITJkn9bR5lcKitXCS4gSUIKaeg42m6UQiDX9qBKINAineATph9Bov+coAMUMFKdveZQ6KejKYMcttJsUiYF0iJpfxqbVwlu7JMVicqXDqHoXB4BNDN1Q7eQgFQyCp9A69DbKOrS66aILhaodvd9G9DRbGVB1kORwqIbXlxAFCeIVbYpjoF9hQzo9YXA6be0RtPoAdoGWAol6HEXP3WjfGaN6On9Qp2hauoDdRefvvaLVw9nJBiU8Qu8MHRV4YFdu6EMcx3CjA0pj4NpgU7yekrtAzfhZ//AIPHZiyFXUpJeN1JRltihwvEMVWiqcXukmt07WxKLzuLRT2v3uf9LSycGumDENZ804Ac8NHE8QI+70uAfXdTNEMOHJHHFVGiJped9emFRFbjdYl/R+mI4KqhYd77b1QUH/IAfcw6p0/1QhJ3T+zpiwU5ssFDOHeGCPwEYs0fEe3MBAaOmTrEPEMQzKKeNgTLhqsdmGGv+6CVbE/rhI1Fo7tNOrQBdOCW5Y2xzIr6+X6NlLyTHBoAa8ldSSXUBqPUFs33ZFVgYqaR0titEHa1DQalxUingE8RCFUhrX3gfooJQgzVADFp0HXThaDFWR8Q1MOIUJNXWBCC0dIidJ0M33+o8rRLcd73dd3khzSxtUgR1zX4lax0kQTbU2VryKHOtRZX/NGVuIXRHZkjAN1GhQ7PENQbniyrBmFU4JbhgeTtVJYYXgFJw7pwdI/zrr5mEmtPQYuvTGlb3sIqhCS0V9a9CoxEojE5JTcVA7LIgRd1zSzLKvU+kJgGJIy9hg7uTAirsMpV3/kNpn9bKKnEAVWjo43Wj0EkhkAlgkuCdbbjg9MzGikOfDTWkUpLQI0hu67aDVjSejPuR0/sNzJvIzygOZcD8nW9aWF+b7IZD7Ct4YBWKCLjo/yBcy1VxVclXr4tuf3+pXQC/34dHaL8gsWGEKoDsw99UrdqcUXZJjIP2FnM682YiSDU6tfBZ6BTHi4FSvptbzkbpiDLF/6MlVaehKQc9agi7ELgr8nN4DGWgUxLR4vSENTBCdXyOP52fLeOFJ9+vKkKbNQTK6jHRKaUA0VqgaNoWW3rFOuyA1N71GXbalOaftk8UwmJaKXRHey6CD/CheMzVj7NUuBKB4neaAKuwKWKR9B93V0yHDI05tXyDnXJ1QyAadX6AJ0HnhxtFum4JRglPxlLXBA3MdrWnpMTddN9M4mLFI8Bzv7r1yoLABSIVinIKSIM41AxipSX1vgc6LPkfRUtHW610odWeAwVhkzYFSSHOFanobtStX2OmBCk5R6eHMvxvOLEg523N8OQ4Sj32IR3kVHw7B8OQS5FEVUDqJ72zRBzelG2jxfOKq9ECnUMamf2yJD1AAUyfFSAdZ1SjS0YIOKJ0cIIqMT/Fp9+AKb0Eg0L/Gh9td4X1PJ0iEzgu1DJEh6xo+eRVjjvAoUjE2AsX0QqsHmKWPQGScuEsMj0pSTqndJt12sZcNWb0Xd9beQasHKFnyKAKtGYiMk9Vz4Gk7lLqnumrz9jswQ6FFVNOClGkJepuO+59ODGYo9csxF/kzPH+3PGC+4xEkskHnn6Sbi5YuYHetPgZdKAaPq6K8C32flt+qaaWaNkoZZGkXE1dPqU1eSMmBX4aLAgaOuH2fgeMZUp/Z8y2eohJ0HtTRForbdD1HNrbzvsS0kILSmzmADT+g73T5MORk4n0lMCg95X2Oq+DqL4RNRcaC6j3jeHktI/h5NJz5BIK4ip+gLm5ByihB+oQnfgwf2ga7f+1UOCXYyYuCbHwOQzyKCVrHcFObtCeDdZpoQRzggfZtdLlAoZfYoMjjKisofnsnIrZbLNcxWpAaOaHzADFX83DOrlyB7blf7Gf4kA9bvjDzQ3xFGi64RoEo0DvZboJjPHaipzNZIzaDfyhL1UhZJzgo70shtoI/YYhQjJOA2KU9JjC7cgNmdjFreqGvjthACoE8pAklQWwlSwPmQManLYhpG9xsJKjmkOEfF4V4yn0VcogmM5xYK1VA/yweuLPPlNl7raMUlJ7jsQ6MpiFmaWxxs+M+UEgcOhO0Oij5hZXTgVDdJydBF52f4SON+U4VeMgePGFtUNNOWyxiA5TndFtcSB1wUfWPwZkte/AcDnPaiKgVFOeBl+NL0MvKQON0nem9VHs2LRU4h7iT0zIW9O4Thu10wjrNe+NQRgooGsIcPFD1F+lBuQe/6Lx42JvUWRadH7RatPQr6IkfzfR1pRNxlNYtiE+PAoVSGd+gKhTLjOjghpp9brspPWScB07Hrg8KLmSZqxKO0YX9or4nf/u0cTpEKKVRkLISCM8hRhRS1OISimAOqUUrp+zVXbnHJzG07/oAW+3WQckvmOCVQNgv0HdwDqTT5ZQgwWBaPaP2WRN4aFDcRRWUIu5QvcETjNPU13Pu/RlyiksETKiOVwoocKpLRM/qUGpwkwpxsuu7AmvX2NHgzyrtuxk9GYpb9t5k7VR0XqxDnNHlAyk8ZGBPT6yZiAmGtCEabECKLmTu6D0W9g8k4rQfG/ouoiMmEsc15krwKdzyhV6hLh9GOLhn7JUTQAY8BKfg3Dkt5fx9O8FMaOkx3XbRyHbQvqLLx4ERhWykfxYKlCKeUk2Lzh8gM5PrUC+6HKRYm1xeI6v9w3nVKGrqedW6xybZ5XjNqtiKyNhwWmjpAR714XzE3qBwWvWFPKe993y2Zd+0o6KO8EYXPmI42QVa+ojcrjsLUnQMtp0yhjgQ6GLtVDbrI8AglvsWbHSJVt/BIxTb5kBU6U9taz2QUr/xyrhnFd8bnJalsU46KPuClPla9aagAB2D4OtNKmDnDbY9caaHOJWfwTdw57Mb+V6R/qoTgqblUX02gkE6FdumWOyfhNI2kHlNOUNVAoYIpwTglGnsToqeZIm1Br8uAR1IMQhS6wMMXkU6Ha+5ASJwclDaUYCN4Q6AEpB2T3QRPKcGv7p6XNCFws6uFX44BNWBu2qr/tiBsuMhCmikq8a/wAOZumUXUVbz1o6CbWARDyuo5CqxqGEvZ6sH6LDa3ufvoqi+Vwqn4gADYwH9Id1TtBRoOI9jO96fBqJ9Z4yTp9nxHqwLPhpv5qsEnRdjxydwOcBAB6pqIJfPZMRT1qEDFJcIwFXhyT6AYq9GKWAeAZCm+ZQxUGS7gx26Ri8wAVoqRrojw81YId209Bl8ACb4kU0wiA9PK9Iz2gdURecPYPg4Rk/ZoLqfOasZX/HkqgGnByp1r0THpjZvWjqQuQvvRxU19UVWiUXXjs+Zp2Do5ID5ncQcD6993vl//Z//53LoqYNDoNPZUokOiEeV1KI9ZV+xFetsqoBU8Z/1C3LT3/rxgTtF8eMfvR1jpfMakH9Zt17b3ELqy7coMh4wYU0sFOfkncO2TuLz1Lp+z+hR7SFaCQQl8+PH+o2DnRwtmElPgx1KaTjidR8YyGpkANKu1n+IKtYhjmMsT/x9eq8ObLZiQyLRv887hwu3+xWCrn+SDmT7Xv+vQDlHMSsB4Ee0UyDm88qryMfUjSteyyV4jNK/Ln5B7u7sqH+TaW8qVBKck1QrVa35MgcMel4p4LWDnldxT3p0vT6JUOlqgo+EYaw5JKFElWshdbxMse9+P/HIb/PoPYVpxukfP/5bbpraBaME09YhDieKXhcoPGG89bQdcE6LtoHSm6rYlRs8R/hCBnhYNRys7PD+jAfcSyqyd0xb00vhfQ+FAEZq8r6x4rQf0YH1MTBf77CGHi1gUbAvCh6vAjGR4qpwzNMDJIoceIqH47GfYFSv2HdB0Xl0aeicTbGUPOcTmKCZQrFhDnsBsY5PujFfsxqiNZWDNVlv/S4pwExMgLLrA94nh1nIT4uruiJE3zcMSm/uG7+duoJ5f2rYAgM6KavSqnQv8QB9TTnmiDEHcI7SEBMU/n8VuDrZ0qmYVYpFBeiJRN0iAhSBjckf4pl6vLjhitXLwH3Hgc5IIH+3kOvrW/Qq/v6/+U/+x/qHQXXZoIiMfRqLWRVZGoxSx99eX78zGBuxLg4FZrUoy/QwEGxIUSCe4hZ7rDgWpEaCtnCp1vbk1jzYaYMqrnQ/p6viKk6G7lRviR4ucYDoqta/jufTKhc6/PrH8anOVLF7BalpNUD0dXIq7h7KoMaodF4Vqo4bC0xGFIjC6S6Kzg/GwRzr6UwA1brALyTmAa4+buNMDqV1G9aUAxTYFUDUygOHyJHEacsgPXo+dBSTSQfSk1aLcTMT9Op4DXdqrO/3s7yLzouR7lwb+qtjPqBAnErRHj/oJd7MP3ksfH9yzSA5FU/pV27hTX8Spmhg/fMEthOdX3Nq+3KjOa1aGbd6PBajUamVEV/dT3sG1f3agvVDfFpQyr6sQPzhQAzZ6BYFjj9LDiGA3AhqE/HmtE1vVwQmbe+sFj2zSUQ61w5F5wf7XYqtW9y7Elf9stonnCFX28ySNpGZnRSZjtIpzKwxx1ft6nIgcl+LGABF7GlHB7sCVzr4kKRfGDK+rt1vd/B21SLvj+BUWlvNt06hWkdFtTS+oQ5ExiBFjF6zjx1kleE3/ho2/afsNpR11veuGrme8akjAsroGgznPoqYkrCe4AGnw4/4EPlpBykdFXgS+cezB5xSEtjS7IFWEkTR+UEqGAZdOzgVExvSNq43SxkbmdeUbY7I9KYEVsYBMv6Q3ayxQOw1UyuDLNWhGpTP8nxaOuHKCZRyOCnK0D1HAZDa9mV63MXzAb2Tw5yBqL630/4kuWPyS4ZfURf0otUH7P68Gzv7l6d71KJ1OBF39oG158IlUuKbA9iT0CtI1W5Qdijl+iHM9y6w9ti+uIsub7hU530dWBOIk4c/CNzJA2iXmzl5jD3YKftbdVeSdS/eDwMjFSinX9og55j0g7r4IegV7SuUymy/FKYJquVaoHwIc0TnB8yElkq0M/Vsr44XlBRoXdtE+inoFXta+ywomVbf9dN0iO/oqfh6Nq5xjeJWqtK8/ayRIEHMkuMscW2iKidkVS107VASnR8MhWmi84NWj3c9x07LNVEVZ+exHSJrjVnvI7wkqr7IxlMwZwuxGl2CKi46P5Aiszdq9fBnKbHBZJc57YXdz17CKcHuBHTR+YYnmDQ7rhkL0jrCglRkfMVoJxY5Wag0FEGLdcXoMMwwPGLvysbTITd42ukcr5lmYMrSombmWIKvke2MFaS14YL0OTkhB4qH02rb+VUh59xTe75tCp0ftBobjYCq0ytcxSykWHRwz42thp3Q5Q2O4cMMuvnZqcYQd6WeV00A0qHzM+ogJy/kHZzQ0sFpLzNF9xQo7TiDqj3ZJRDhapr0jh6A2UMYCErX3mfgrI6GNLvWiCNdjs/gFiaIGtmgALt0oejCdsLBqN6b71knOEiFWPhUiKwW9TmBoI6/xFyvqB3etkj/KHX0mDHKtFS09C6aOs7cF1Eo7uZtptb0lPxT1CZNS8/uyY0nRwk717mji03FeoCzIJSq0Mn7ROLVd0Baw9cQ91bx9eyXAugEKM+5b6nBH8wcJ9E6jjdgJqDYbCWhug9M82hU6k/klPS9JqWd3B2sjE1V6ujgVAHHCm4OrxIQa3VJUBJ8ryylRi5sIIDyLm6ud33f/f6deipt2ibvYKimhcU8HqRhh607Ca7mDKynn1iQfhlPYAsUg171F+gmDe76efZ9zTroe/UX7vshf/dGeWlcl1BsnQDxU4yb9mU4Emim6fIZcrIC4mfp5qOdHb1v12J4HWrR+UecOnPgZ/nU7jts7QMwTZD+ffitEuq9c9Hlfx/oGAR5Nwh+Ht9nY3FAte7Ka3dEYyUDyBhQhq7huttjlxvcrmCMEiisDExlT3dsMOia5nMCepvCxjqgeoMnPId9E4mn26mELqyA4i4UVO+hy9x39Yc2pouWD3ZxTB8p1MhF9qI49go4a7cFYpJmszuxoSsWNa/TLGn9kPx/GFbKKN59mCOyRODVnG6XHhtG4xO+0KLtvGPGImOjLe53wQAtxeR9JrbhF7uzZiwyzS6UTq5hL0BRV37T0rX38wzWV56LD9Cn5EB2EalYFBkP3DJIndgKgbdwVSCK5TtEQQppeE52eeA+h+1Mq0VO2HFJXcM55lxRG745d+WGfVPoPDgVP4v38rRxAEA5Ld1Dy06XN+pa10nad0D1OW7xQMGoHapg80OY7zljmsEgOv8XgbNBS4WOsYuCE57SjiBFexzcMPYlZaV9nexIl+Mz0MgEgchYQQoYulB04RhyBU63sF7xZFQGdai3FhSheG1ZEFd9QVWkeEp1Lzo/FGLP+RkYKDovmLzPz6+PRqmcuxkoic6DFMfMwWnV4pifsdh7h/8GescE9ebWrEKfBPpzYTZkjE90fvQbUrVkF6SSsVrKPv1J7nJlxuMDlLY4NYPH1si2PTmPSI83tQLSgRhRDIVGsawFn8kEhoyNFLV0csAcaKkYE0b1U4w5jMpV2GNdZKOgBBiMRQJDFfKVTJD4O5xT8CjIc6qFWGLqKKSJSukEpX7sBOLarHCax7MtW0TGOzfVUSJlO8WZGqVW7DEq7eJP4u1+Bob4YE5Rhu4dFQCp/cmu3NDj4i5lO3onB/hFdXSVWCLpL+HXThtw4AwcC9Ln0MJa9+Z1csdZBfR7hs1DHh6y9lnYT0r8ZEj6xWihKjrfwJ8rKD5FJaaNmbVJ4/dP0eUNRom0SdRbHHHi989PUed9XdE9eYw92NmHo4jOi5sJibsyAMX7kFTsOQXPDiV6c8KqFWvvB7s/h4F7L3onB+soQasHFmnMlICY4B7bPEQwB0iFnpnjyYkuFNv8ELoEjeIf3/7SH5Me8fpEsjPcsmWnYwU5JD2IXlWCKjaZ7lWPHWDLVYwzKBWKnVbxY2hJ0DVBbxlX7xrpJHAqHNeh3m4IzwCBB728k2pdvdX3GqgjURKUhAbaQGBU7eg9ZkInZ2AwKJQMhyGugyzKPp1SbN6rQo2+M7muWWd028YoYRYa1VLcB+mZAqJxKttgzT3AQ5CKkLOjYqSn7J6131kjG1EFRALj8+TBMv4s7vWmN8gg/9juYaPIvQiSMdbQ28lXqVMvmCYksiYuQffUwVyyckpWPerGDx8aTL22mpaK2vYEzuCTrGuICzSn4oBe0fntsdk96cIt+/xdgc4PpZPPk8MNm4LSnI9i2F3YPAxXqCVXB8zRg0sgiFfPNbRnQMuaG2dz9QvkEEMJMEBLYe78p7ka5U3zABkPrI/jOSUQ6Fd4ztVGyYfTPoRdtHI2gT4YV5eff1CAVKv8tJD+QmqfnskugC4oAXoncdTOz9hfHbT8+PGj9llYXB9d/j//1/8leZkXijHt+E02/SJvqBjtmLWOrrRR5RdMWeejlRhv7kLia/3Hd1pYq2OhAUqT8fuDRVuPNwWR4p9//mGbV2EbqSBGh2z5/fffdQlchRQxnCjm+/f1e6ApeRUqEYB1BzD8Y4iCMUcc1bcPvgQgnRI6Dw2O3Zn7wu7xKlyVAqRjjgIU3R8FgA4Xvy5Z9Hb4tSpWkM9bSgYDq+jG2mAv/fZ7PwNBMSnnRByoXWQVpZP38xAPg9B1cAkyCAwVLfNe0jNQa7W+QLdZK/Ey6xvvdz8ptp1v319DINsdY1inKuPpFqdc/EK/1UIXL7HXtfw1/6toUuJduUJV20AbLUXPuNtGeTCw/vmjg+xisthFKa4KDFK4wFPwu52WfNwJMKAb92p+X2DBdjJotUgK9FJag45UAYZT8CevB+6ACcP5Sq+fb0McEwZ5ztNp4BL3h0Ai8TBnenX/LZLu82VQrJWHAwNdWu03Fsv7uv8O0LnPFo1KWodZ4FdASSs6QXkb99ojsl0rBpAixg3EYyce4tF+A056v9XNI/Va0vpUpNgi6/j998tZkD6H39+sRlLhgZmaURXjACiIgCgsphNF2AZZEqPqlAfuirHLGPIEt3gU08ZkMYaPNJ3JsG2sZ907fb018PWc1P8YpVUv9+UoTu7OzZY8n5gINa5pqbaEzjfsz65d2em5x+S9JUsJ4hV69fL2pJj5wrEChohheAjfu9CiwHuxGsaKzjeyRFz2T5zkCp3k9EjCW9gz4p9nPK8YLlIUUhyA0xSBEnDDLTL25q3Bm9IlSAUlG4RiDDgFYhVXAKQJzgETROeFjupbJEhFly/oQXE29VJKMOzcmOsUC8QPqc1fIPaIbYgNz2Gs6DwY853eBKdklY1QTje9gpbTUSkKK9b3YEfPc60y6Ns2oUDzJdKilcAxzyLiFPOiKImbK/3UTRDyC7ZLuvwRnzI/gfMAw6HL18jfUdFtBdOgywdDcdqdF+8nolwN+sCizDyypKIGNCg1u9GThCfP0FHEaZyiGJMJUG6493jm/4+5f9+yJEvOO7HKjMhrXRvdDWCWQICYJ5BIzNIfIKUZkRy9CG96kBmS837S0o2AwCa60VVd3VWV98yISH3bfubfMbft7nEisxrgb3XvMvvsM9vb/ZyI8IyKjBK3TrOhBo4FMaJQHPdjtYVAUcBtUaC02j6e2HZjIHuNQyyB10YTD5x3hbMJTdtEHlYHTs9hjAi0BQrbuYQ4Q1XgN1k+m70udJH51nlqNb8AYzKIM4yGqtDCiiIcE2idse5NrdQWxZB5UDcFDLapBKTC8eYoUXtruomqJqUd/IlJaLI/II1SD1HQqoBhbBZYOWb2bA6vyGBPbJUPmlUXpCLzwNs5gJaCe8ceC6TolSp6X09w2pQzmc0xKV8pISVOt3EwwCYy37mKY2q7YGCF89RT7YHBpHpHuARfCHPqtHFHAtLY6ugSUl3I5oVUJ91keWJzuBRa3FvXzWAPhmPzB6+7xt7T7lA9BJt7SWw6isj8g6CdOaKKQKyz6aIgLuV0VCCd2St5wp3QNO8e2+bZICwrqt/Mysdw5iifdo+96pmnxXO8hWCaIMU/TrbfiL+97sSCVO2OawCkou5iHREnoJ+JZ9begyH2z4FhFKQUtpai+IMCkerMmLVFlic2R7nFjTVldaNSILZY0w9gXPYCX/Q38UYOvB4Q9kHmQW4WpHQb1Xmnxga9lSwU8sRbZ9b9Wd2gNB7eBe/BCKgKsdkUKxhEjYXSPM1yniyU7VwyVO2pIM4tQqVK7Dk+clwlEJQcE9C1CVWtNguXZg5KH0AdVQ8wrmE6j0GcDZksY6uhUc1mU2TI3mGkb5YsKraOImoL8G0Ye2Lq6WuGQBe2zatsoxYohZYComA4ZO2QtC6kutZ97KyVQxI4to2U0iau4nQjildhvRF9/fUSTWmpxwJDBLaZ9E3UktpbADWdPQRaN8Fj2G7Wj1FXbRnXs74zGQU1jSOcjoe4Cd9vVjC+5sf7ZHyKX38vuW3UUBUDc463a4zDFf/5va1xEx/s75m6qQ+5eZK9q2jmc66CUUKx/G6xONPGVhulGLN9kj2zUOwqKStQ0lo91SBqdaaZG3PvOf6G3v+U7CEQUT+lcfYxv4p/D3jfAzgqpBTQ2NpnG4pJdaLOufVIoo46Hrs3LY4zINZ6sK+dH8nBeRptR1JQuvvHi03arjlmIdVCFVsMemdntCZ9saO+DDgG0gNyynSkvV50+wkkeuv4GpT3ii9LtJjYbYVFBfTSotj/UpWqcdp0oH1sHFg5H/vndu1YSXUh1QlN8BAU4gOajbgqgFJPKEZnkHngVIH9rXGPcfqAlFGeoyBe9tW/AN1Ehhk1ZrlsBKkuzEojJ67J2hZUsYHFTepRBYcUmX80PgPk9CClAJvI/O7Q+5FDjqnHZiNA+TAYyGSw+GNRp8UOA04e7/EERcjGWgO1EBiXfhTm+WJT/HEZF7ww7stClidUqmbHWT4bGkXmy0uTarntQDpDKXuiy36CymgI0h3w6qPbI53ggOphviCNwScQoab2//5guzhFBl434UgycFtw/j2ccw8dYJMs/6iM128hpQm29gpR+XFgYB4iQIE0BVQzuSP0mqpgaLSSTrL6qsnhROYTtb/a5g88wSiTapBSIQsLTWFfQKFLkBoMs02gxIxRbQqgCFV1UbOY0YKrOMc2i6cGUGPhlGBYF9AFKcMB5UzqEDhnCF1CMX6B7k8lpAQzmyWJVZ/TjMqmFmtVjM6FlKKrpoIhov2Bh0ZeX5RN2jTDKJH5AmMzCVtGW7g6BzMqQeaLsnnCJsahBrX9HNSilS73WrRSiX22d4dUFzaHfAC8Lef5lbqX4znYwwZvJMXxHrVa93Is8FRF1DTsI3WwB3+/QoFuCPdE73xBlXZBKmosSLWOqzq8rkabWdNzcIs3tSIQ40R3ONKPiE8iOENVjEp7ekbrWLS0bQSkKtUqqch8Ya9ldp5JHUjgVNSYLaon9s99pSASe70VT4AYs9vIjg2//42HYEAU1oEUlFbnj4u32GPTgFLXBlcHKa3J2lRN9fB6N3c8H7UzIXeKvVjvNNm9d4IukXnQUvA5jW0K8qkXk0GcqdWx+dZ+iLLp0zfKzGajiJFZYi9AoSqoMt9VQamuMHoWUgrcW7cgOEBmIGVspeo1cBcKKVTbAekOSNGPmW18ZbXO1hWJVFnr33qs4BRzqSmeZtCNR1Wac5wsmFMHpqWbtGMwZH7aECiC2CtBxTNViuP3CxcYjklrkNIWm1UOJjIvCiAyXKQaulJXUVhRvIroGJAKlVyFqtiJyJsQBZgmMr8j2bwwlE+uP7l3M/5m/RJ43QyYswdjObxSv09QKta97lHNDYlcxQdDu89sqIKq4/k6UIw5a+UAc+PMrYZjvNfM5uR2NkD5vTLv8mFbj3u9vmQPcamN3dtlbB8lN26234q7KihRXwUidksstq/7ru5xUHUpZmSsLQhmqr8Go3nBYp0jZR4b9hOpbjEue4ssT2xOc4sbnVppJ7FhM/1gNAEy36JdQkv3yLllclxQktI+zXZOyyZ5iHLfgLTSdgREsfGAuzlljxwTGzgQe6cxtUW02HhO1gJKghIrUK0eiL4umtgkh+AExEyiHSeEfaBS/fIzo5JstKA43STGD0hpEVYEcbh25+wxd+UGQUplCy7NSvV8GGP7gp7O4/6ddhF+xBd0iXG+hZSKmPlCqvHTn3UOorZDFOiCkhQCoxIiHq9QY5BiMXZYgb7H7FGqS4jfozBQDFkOQ0ZBOw+HgZQK6pXum48CpJVNMQYPMj+ECTG+n9lQnUnrPtm/gEIJnB4Ee2DwSZQSi6gfsbkLjW6PSQmKmBvrhAZvCRn0AeU/8db3CXgLlRyj8+6qojjY8YA6ocF8jW1kOXasaeO4+gEwEDgbZHkf+TMKmAA5IqDqwKS1DMFfRXc5mImmUaVRWIRwrRSBKLJnfS3VIGrqONsCFJX0/klpASeGD6D2tlM1XK2BiFMMEIG06fgzKReY+Y/H3lh29zFYwS3HjaQfxtj1DOoxxpn2TwXZNp3NLTFjxJs2g81gFlm+O24nMFRBG3klcHzvP/37f94KQp9DCYZjGae0zYUq0iKiafWBhI1P5Ty42DYa6L2fLwy6QLd/rg7KnwEwsK/+iXgyX6zOY/SVBtvwFPQ+yWjBfgIuRzDTaUU2rarW1CIBOG5zYnZeF2nIfVRopyGVvWpL79+/zKhgTx2CeHV9rSPZULHHXZXWUq+L1e3EWqW7pCDqA5cEv//VOkjXC6WgiQQ2o5D6UbIebBTiN4u7NATmx74zNtBirBOTam22hqu0CP2hjABdBsU62HX8TkrrB0T3qZ3gxM3q/YmBXUAxYqbhVTD+EbhK2pg+vDacVbn5JA+gFX3eC6w7qF12KrUi9PoiegX7CaIpqvfyD8wK/VYRtbfCfPyw6bTYRsXsPABKY9Zp4WznI7+69FGgmJmsEkd52ki6FGGDaKlwWs9TPczJZGFThL3f746/TkbhSOj2CJ+HEqtwF6moXU6bqFUKWJltwu8ZUoGnBvjdi/jBHM/xRpvUrs05rVdVGyhpbS2VOjNab3nf4oS6NboVpRfx+/43KP+6aey3bN3eD6D48vL0ernkQDuy6VxqSPfxzJ5ZNLOdOqdiUm8t5uHHMGHG84VSjQU//whKDUSXZKvBZssMw8ETKtIJNquiNtoslsn51Cd0pVqvrk7vh/HZxWOX3hhymjneDaN7QVMEtZQWq4NKFcN7QopPTMra0riMAfEolwC4NlAa9gHVGvv8NrOCbVUU4V0pm9iDX7C1QBeZB1UhNihcF4rAKTIPSKttprXM5qYohcwXJZOFKs6nqsrce8BsZtT5Q7hv6hrfYSvfY9OKzuOvkFkKXT8W3oX5gvgAe/BzJOYosGHUPoI6rQZ72N+gKjCYcdwg86KIlNYDUypkIUjpjng7rzV14PSucDBOCOhQxyoW4zPO+nMmsSA1qd5G3dQx653mwF39ou4F6CYOdQKDglYK7wlGCdLZ41K1ObgrDIGUFqy0KjGiQKyHbGcm1uo/b4vNRsNk4ffMAZsTjlGLSamwp4NOldEd4YoyKaAL0rZ11taNTpv+McxXjdK+TLCj90U30jFDqouuAF2gO5jxFgpqTHAr7trc4vw5xgMNiueTEtdNibWCPQTRdOfDCI3yKjyN1MT4QeZnk21LozbSO0GQgquV2iXGf9PIjBuwQBk3kKLvgVOQtlEoNa24BNE6UBwjVwfIWoAisInMF7/X6h++0KUQEAPpJqrab2hpjZtzqsiccY4AsTKbHWz6G9WjeG5BFKSb2wnrNksR1VPjc4hJGy1V976Gkg2V6Dvp7t00w2apNhoUUdNxC7beDAYDQVNal/UDYudB5uvDnEPdojbu7c58SGk6hmMrm7CFyPyDqHs5iEoGIa/0TeZq9N3b+EnodXzv/vjvC/p/XI6nOTXoZtMgkaBR75VjuvbAU8nCDmnaQQY94dk5n1MKZL6QaiELC5sieLsW34m5EcX71t03nZDS+opSWkg1qC1GutZaUsyNzXwLuhpq2SMda7K2rm5O/jBy+v5VQ5rK05hQmlExYwOUHxHtYqpCoDU33npOgKpvggFSKmSh7IXumGCGloZ1e5xG/c64sU0Y0xdSKrCvILVnDu6EB8KHDdlD0wxKvYTzyX9Dt9ecOyykukZ66/U06/TGjGEmNWHf2B0dlNJV11ZCIa24BDagi5beCuYcF2xOmJWZ6okZp1RjvYrmzKgYKjZU58w4+rp9nqYJswgqQeYLswI22+Bgb4uKzXrHatVXoPgx4PGTmhbHBmtGwz7NcOYxhJyQ6tm4N/O7owktqJwzuTbe6o/Drjyb+wrprWSl6eIcpTGfpKZjp4WU9pltVhyItp1Br585a+zgfOqmM3XagQ3YXSg+HnsrDDEtZbjIfKGJsyFOl6S00JTZcA4xuM8BYkTj0jnMznq97WIxW4x9EpRNqG6um2i+PgcKAq3gFgUG/RzoFaTMhKaQmtbiQKALe2bSets50xSkdBu3mlv12GzOsbXrPU5nZNjzePdbh9yKRtVrmTdFaTZRU8fNcydaL8dg/T1Rh5958tNHmj/29DhCTSnBHhjaJTlVAKSeVsdWwwHVpnYzp7LxZSy8nT39HJgPbQ67i8wD0gNdq+bMR3LJq5nNlb1qO4CYx4LiTXM9c6UqtB9gc5tT03kL0SbLs4cN4yvJbd/dgXl4C0BpU+4E5wGldVMmQ0r72HaOWdz6ooBOxWRINdqZ4MBsKhlNMNOTY5MB6fl4i9j8FBN8PPOpZsXcum+cMUlp4WDsj0Wdn4eYyPIEvTLoc6k/ndaB4/QFi7XkNxVViG0//L7diRwRVGUzcAwo7fDgKnCNgg/tW2F+JfsDFGz4PwDNIdgc4urMQekDqNPisk5XWkVB+vsjd132zSRAgTzNcp5axVw/T2YhulKaSEfQUsFekNIdoXFuj5EbZPmj4eqEU6+ibhSufuG3stnC2LiOBP0D2Oxl0zjv9oEpAUp+wPs0BHaQEnilKhSbMA6IEY/ZtOXoZXdEUIpe15nNMygVY+5WF9VMChb3ujIK6nCCmpqq71H3bS2b5xR7Org95o1Y/rnFNlGr7mps6ijWm2H2i/kkIg44IEaknc9iEv3VXalE285k069RIpOCRXUJbAJxD3sIQOnm1ge4kbgFlb3J1Vw96FqrodIGVhslK0qbeVZgby9xUBKb8yGlYFZm8IjMl5sAKU2jaqk69fbjbWmlwhCXSIkRqzJTZx7YYJxg6wwzOGeoslGc6+hgYjZ4SMU2ugAFYqvVqFk5k3mO1nm7jCbGrktL66q45KDN3Ov1/E0oHXsqOCvWCWBcyf61gA17QypjpyDzQ6qtHkN63dSgHDAuZiGlO+JerezIan1ms3RsFk4J4vpWFzgrjTrHSKldm547cesxoO7CpjC3z8qZMJDYQxANusB2Pq2LaQQoZ7J6ehakQGqdFbyfkF5TQVyVyoFOyQE4JojiQDFfrhTEGQe2IbaAUmuBqK+G71HNBIIhwqlXUZ3EY4/1LtHdydpSzSRo7TNti5oSC1KT6qKzqagioMz3Hx3PzEHJnOMRuV/hWN+jeuLsY3cHrs6KRaebUKUXiOsqYurRHFNHzezNaduJaqNLECOKuUuxcUoQ9SM2t7gr3q4Gbew5u9RqbTRWCMCb1tSelhrpkPnE3CKq37GcB+CJrVZ+4rvCHEhpwWMJMKBYFKSGUSbVwqzPypnURsda/SccqAZAAStVrzHXyMUCekV+62PcAsqPAluLHF1IR5CmfbDVLsRacjU6EpQ90lRsNWamwANZ+5HYHHiwSx4oQIlDnUAEe0SWA6WeYA8KoMCsVDZLbEEgPMHxDP491NiCPcZ+gWN0gygyvzu13YevH7xV/2A8oW63CTb7WfM0OhaQitERQ1kdhJzYRosgFTWlXaBb9CqsR99pzjE4NaT+60VdhccaKTagVFyd2dNnGAKkXsW4qoDYIoHNRqnNtplZ+WCYDylN80kPRJ/5TNqou3Idvx9aAW9aBUolRnEcZnxHev8HeIwNCnwkBcfHkxm/bcQzVGco2aBpXo9pM0nnxnNGCWwaosBQMj6qsU5cg6hsmHN0DK9rxeYD8HglAI91EPIRmIVjdECBlCZU4m2mlZSVs5nwDmpsZjGaUnTMquHssgc2B/jHiC1wzrAFHn184WRO1BMp8XG2+rvqY7/ltpisrYnxG2dAh5TuiBvrEAVcS8M2QRz2E3s65BUGVgjc4qqUCtXzybbz8MVm8+8TX+AMOgZDCeohs7yA+KNQBzq2IjiDT7IJjZBSQIouqij2JksxKZ2Hd6GxbUSwCdUZDzQocxcKVchCkNJa/ADmIewr2ocwJTwfzAcf+N5//Hf/jEgjOJConxCVZlTArCDs+fv/SKO+OpBFGA1bM8X9y/H7dBW069Etk2KRCSKV+H3PSkcM+ft3V4/RipmjWGbFiLrYi+n3W5Pqn6NzAoNjVqDRJV5sK+CUM0D1+DxCaQxOlCK6KthFgVaLYu/377JvnZbp+/E7WDKOkgLfKHSn4uIytyNVwEnex3+HRCklrSMvxwBKWtVFzM/cK5ZZ4tvrK7rci02wkU8r3a8jBiEd9KVcK4rXRhWvr1Zndon7qS28C6V5XwJEp6D06mpcF5eQ6iG6HwTyu0UB8+thqEohQPS6jOnMfqix98IMtSSkOBYYEIc7AiD1h9cIl0YHWIiBzzO6b0JpTEqU4hfhjeqq+4Q9cxDDVgcQFjP3bwSfPvNgg6o3DkoV2WLn03lqPAd8OFSPq63R6Saq8ubUQK2KpYANWj28fb4SKglSbMQ2AKUKrywX4phRrXcQv79f/2Rl2jzTbEwoeIgn3NcrvDVfVN3w+6exQTM0qrMxN7IpLaz1DB7VREABdK8opOMXzGyB07jlOn7/uqpWRE33Gs9Ek2I9nVOr4I0B6AQPdt6HvJ0UWBctrezrp99znNK+eRMa3VJ7iWWYP9wq3loB1zXjxnrOY+p26gI+9Ki6pNU6q8DA69LMWjmndQfN33RhxWgaY4WqYEUozWiYR6wqNqhmsdnbPFyvpLEuSL/4l3/xpzhEytObLKPFQIByK7SImhI3hh6Vuju0lpgxyDzaSuqnhN6V0TIhk1Jquibp/yiU9LrWVDSDAoNiUl3rKW2JmSwgGhRKhhIo5T5WPVynxuntspoZSpaqYpqAZ7D8HnF0gdzeu8RRSbHFfh9UsQacX3El6mmoK1SD21FE+uPfyayUWPXFNLSRVhArVWwGUr+RQDFkvkbvO1ftqQoQe4WVcpI7teUYDySYP1qBag1EveHZPzH0IPM1c4mU+1lLI0aaSMfSa1yter3AqgfdDGPKJO4h5633UBBbmUsExFbAX40a+GdUmlt0yCwvWxgMIvP17sIKVYN4K+me8J+OSB0f3M89XCXQqiH3lw8Yl4iZj1hhVwXxzxPcOuK5ClXfO7/YbG9+tsPZ/OjVUNkYXcC/2osp641QAMWkOn0ZpbrF6usFuKVdtUQNdVxXrtcK1Lih0iba01Wcx3DCM83CznZpFXsUHNjE+fuKalYMma83rTEBx/BNNtVJ3AK10GuxfVlsYGYlcLwJk+rAg+GVZru8vJQC2lEP03D6FKmC1uMD4QHbzvSPnZc0NhmQCkoWMUPU74YujFGQ6hr0ukXdC32P6mlftomNFB+AdA/8kFIRM1+Ttf2xrUrqr4vtztiJzVRRwbih0Th/fT3AXayGsSbVoDqje6AYp1NAnOPqATe65EBEMb+0QBaC6lSJl/5O9wEulv8esmLPZM7YMkCElIKUgpQCUvRKPfMec+O4C+Xfv6e67JjJPtXjdk0jAIZnssB8k+pynnrTgKpfiGg6dZHOuEpg6kxAEYrxK+bkMWkQxiSltRgDTqS6MCu3sjc/84+mzRd1uKq61dxtFL+UUiwKx7W6CbY9NJ8tGln+MeAMPsytw5sfSDkboGS5dJHelc1GibnZgnWtTgkkVr9LQCqwZbJQPcS2eW2E9wRdM1neohpq4FjkZnFdNaVanQLd1Y+kDW9QrR7FNW3EqfMqnBLfiVsb2zFsplGQAmnVawxMa2NJRf34rR/I6VtoM2eyrQzMwho8QIpuKInMb8Pb0aJz6rPf+CJOEp7bqfu5ywHTBWkba13YVkVhvVI3Mih7VMNstlK3G0MDUqHYXySs1xZhHUiriJkugWiqOFcFBpH5xDjZ+gzH4G8z6wQMDgRxFAfuraJoqWg20opK4FiBbQpQZuood8WAAbqZ9xUSq77pyXGBUnkIXCJAaWwOPKa1sMUB1UaAIiyaO52nmhWblAqILhG0rWH0B4qrwaKwPk4f8aw0artjzAJ9plbpAn+KFHgAp1E1ox2awUMcNPYG3rqRkMfwWR6dvYDrajrpObj3ADysB/PnklroInYwi409/YPhYD7ewfy4iARFZt/581FX26XOPJ/2RarRdqm2tjupDQTRPUAUjpsuaNHqIOTE/jnYxFUHm1AVmQfeWno7zObZzkEtH9BlOGE7Z4Xh40rC8zF7NeLgt0yrBsetax5ycFQuhE8+JmtRVRdYAdJN0hGguN0wU2Q+keV9Q4O/Z+VNeSwcUK6DfKxNWvX4BJjHnkvg9U7ctSXuTJJSoFSXjDjOtEB1JssTKsXsMceBoGRIo2ObaquBUKwXDKzXvUAlV6EZ7kpt3xxVt2tbm9boVEErfTBs7VfTivj4XXzPPaqmMHyhU2rYsEntwlmVD+B4O/iY+Zsw8Ec5dh3SrkWpaQqpemcOSoKqqPHHcM5YHxi4BFC62bIJ/jsRpxvz2U6g7yEDLTbTXtea2kaKLoWgYiVcgxZvEl+pTrCdUEtGhU0RYpMNcpsJlbKzcOD/hyJPFqR0NudfzrhTazOfJyGlQ9rLJ1CyvEMdnm2FLATzMc482F0ZFxxk/t8w810Sm6Kw/gGXRiOrYELcpO2Px1tf9xkaMwla2mB3ApQK0ypZmLgI7ImHsvFbCu52AT5EPY13ZbqoYjv3fBkoWgloJN7Ekz+A2usdiQkEulDMbXIqNAEUI7JabETriVQnXGq2qmt+FHeHVDYPI5gQh13diowKiM0m6BUWtTqt4BeKaQGqFTwObLN+gJxjj4J1hmzSqgdOUycTgHVz6zS/qaqzzcEwk+WgKvOmUkBxdR6Ama4K1YO9AH1zoxgzUFwNKICuFawIep02wj4gRjwAs8h8QZ/Q2UikI1CajoB01sFVgQI2K3BsmmJPGzJTG+kCFD6DEX8kzOQ8cXEZjNp50AUprfGx4wpWsVDs3r0JH0ObzI6bjEMsoMh88DTgUdkTXeOSAkpANQtbd2CPdCykGjTF8zMPUIRiGRAJEIG4KmKcuGCFICyJdYMyNj4k3fswpwVR2VZqej55mjPOAzjP90PsMFo+4IQVzzF7St3o+C5tpgyBqoNEpVUx6CLzwEP22DOM7degz/Mh87PJtmjk2P0Dvu3UoLMGwi0xOUERNRZOqx4nGTQxo0KbtgfTROaHaGYzn9kocDa/UwVAOh9eikkpqC2GUUDVqJrRmmYm9VfT1jU7M1lSoTjOMhpJD3CLoEsQI25O2BTpFYpl4AsVTq2gqlbr4C5jxboDEcX8FxSaw8NHHShqSkyXoeTggHZUrVIAEapSS8RR7H6CeobmmcGs1fhpEoPY20js2ay3xwuGK2CdJzck2gkoldEZUN1jrmZ/kFKQUlAVYlFjQRqWASJ403H0gFRU59x4K7SIzCd8q3PjgNIm6Vh72EJkLUBJR7kQlfx5prKpM0RkPkGXGFsGWfjxYKaHHxwGmh9IuRawUg0KrGzi6hhRYgLhOUAqMi+0dmwWa8vBfKgGxUCMKNR18DKlOpHlCW+xh3ubk7GQ0gIKK10zYfwRaNOIq9LQrdMaTb3rTrQJDaqQ0oJvDswiintZXSIQwxTIoE8+KJQEJRFjBpkH1bCHW+pAYkARNTbNcyv+yQ3F2lpXxGfUjT8uH8wdF1rOzUqAjkEMxyQKp1HvtBKT9zioxqHyeChMdlppO1aPb5M9zSBqWqtVrxMEaSNrBYmbuwNKrZpZMfTa4MADAZvIfFEUjP0CxCgOLAJ+oZiSII76CmwVbLNeB5I2T0vBIl1ud9BibrsCNY4v2vGRI0WrwHOMR53J2Hvn/Wnmahxnt4UzsH4Ycag+5NYdodli0kBxLaEYSm01w1EU0vYxIijZsEkMSEPrBcWMrW8Gi4L0TGLkIPMgpSJqbEbTndkjzpLkuPU5xfgLLssfOP1lgHQTqhUNyWgLWthLoEDUk5TWYvYETmvJgdG1CF0UNoGeyf51YZtRyV1MENIzmuZrd1JaDNU9moGZJtWFKjq2UpHoz1Gk6N5uNBdRVAVm5RzUwq2gl+EVbCZet/QDSpYn0jQdLKevL1CkGmDDIGblgNG/hbZIx3lwqkyCWZmxh00RfxQ82VRl3stKLSmmS6QUVDOxDLzcrARWAN2NvJNJb4WNKlkopczL8QwGSGkHDglK5efD7d5/+Ld/aZWCVlJWFOsOdOUKRG1pZq3guNqqAdrvZ5Vh9gAloVHv+TWbZfj7+yPQVw0UxFBW01oVqkcxt4mYF5sStNS/DzLiQU21ctPQFfuNgi06BtiqiA0keiUgxuZY3Fv+ViglCPtpLCkl7mRVhGw6j/3iZLi3Oj+xbPc+OX1hqzAnk+hibR8wMWyU+H2iKF6F/E2BsfWClfjnSF0NZVD99WD3710qRVFJK6l/HzkKJSC2mZXXcabaYB4FePROViBUAoncBAjP6RIU1/etUDDa8/egDxCB+2+ncC/pTN0LFPtIlDzEZpO25ffLjrNFF2vD4jzHW+Bpzpv4jVdVJHZXyJ3qZ21OpanEv7vDBuh+fx6AQb1tvmLBTHRiVgJ04aD6LRr31oHQzJR431abUDpP3oPeA78NgML7EBArUujySfZ+vzJObECKByRmtD4MKcr9paOaDR7IuHy+dfWgt5bsF+fowiVPs4EP/4vyG/e02m9bQ7o82MasxebGBl9nZ+yfGz3TNE9N9Tbc3FpDrDOQdPuz7SF1/rjgMq2V4p/5SdUldK1NmScI26pnEwxCHpBi0UgnaH6bteJhBUoivKfzbOJGezwTarw3p3qEbf66o9UeBf6DcWusnx8q8uOsq9BJCZqO36nQGYQUDiNctaJ/4FHMqs+T44lQCSgWYR4OQWzRBqoC3QHYD60qmgFi9oZemUeBG+uEcb7wb46lKkjH3mEjEC6diVoyiph728hykNIiZlLOwAGIRbgSn23vkPLXS3PQYkEKLYW6hQ2bTpAfMg/kr0ptV1xT0XpJx8QImtlwwxXgFOiVKsa2A1JaBGkFWy25ixJxZVOs2FADx1CVGouW1rMRYxCINXDc8JADD2AQitWlz2t8alPMEFYMjVlsCr2bjC0XnFI6pp7qY2A7zdkcSNqOFGdMUiqNVWyMPda7yMyjLdgQs3fnUBWbaQXdYwEn65kcm8ceawM7ooPEjIqTuK4H2FCvxbAjKG3TWmpbRR6osaBq5kaBk7GAAmnah5ZMlt+AKYUPQwVKJea4ZWAmZ8yvnrpRYxxiiywvO2ZyGzhpgTrq94Hm506B0uuAEh4gtZgNW5dWG6uhmdv8PWKTJKXbwDkfmEC0klAMmS9UhfeVUJBScP7BDHMUjKva+myDIlAyWb9YFZ8Nf6rTwazgxAMWNxkfVMsW+Pn46t9MPQBn9A6YJahuIltG5XC0E2+CQSimK/ZZbYQiMg+ybRnuKoF1PIJU1Zo62KTtuIm30y0WxBD1E1ZqKYyDzBdQrDfDrQcbExdqSlVwHxwTCIth3+5tuN23oplrWvcFuuoZRJsJzeM50oG06gTH1F5BezukkNLE1ngr84RNNLM62aKlFRvsUcBbUajaWqpzrh6D359frFAVntyoHuPeWnXcRsWph9L01guZr6t3wtsJZoqaOibAL0hNNc/VRjMLvY4EiGZWZuZG5ovMlzkWSb1uotJM1rawgcC7UzWIcJzONEO9FhOXOMh8Qv7asufEJjJfNvJwAhHFpPob6Q5icOIqAVgnCONqMgqktAOTsd1qPp/YeaC4Hd47UmX90dEuB6QpUKrPY5mcwTyh0a6LYLNFJduEU618yKNXwjJo8Sa15AMc+EXMW3XRSCDQsQnSmc2S2xvVXHcRsckG2CCt6zmOCewczWuFtTEe46ZvzOl9svo36Q1MQjHbOI76AD2TLajSeCsH06wTNNtoWyBFj+MfbT1X9/x1JsEMnrHl4iEWTgnEXiy8l5ECjqtOvAfDvYrWLtARoaZ4HBM0f6WZ7SRwdZODsSpB5kFNiZvhVma/lfmqDYrWuXQrdb7bLSowKNA+hyqePSh7XwCoNrK2VDM5m3YkAkYZxBmX1AikxzATlNYui1Bj0dLzqY2bh4yzd30cZb1js1GdGxubczJauHUIzKMMuuc4qP7o3iDLd0Hz6xbHQ3DW9RzGBlsfIwaDyPyMkwj5sYmUJijV4TWGg/Y96gRvodV/cOXLPFV/EvBG5+/ojdRyftce48qDzLdgI6H42PkjklsuF6h9uYFWKlVsJ6Rkg1NsXmvaQKwTHIvNRqVNAYttwqZZUAIUdhepBtwZoRibkCejgK4ZlRiCzVipNhSYWw4YG4TfwSb2aN3bF9GMccUv0PPnWSkLUmqbzAa6FFiX4vVOxOwxZBxlgXRP9KbQ0jOJbU+NpILUO7b4mBwR+LMbqYdUESxu4kYCgT7TSszkGHuPVgewF6CMs+6fE2wWx/5acldtPwf5dWlcnWJQfLCvzFRZsye6HAhXSf9B2Nzd5wfFgjtgHRHG3YkWwPDBxB1K+Kxq0hG0jVr1gNpIPA69ntbS3xPsK0i5RtFSgVLJziCls8mhMTZHBK4S3ErtglmpMNnzMQvSHxFt8TFj1c4Eg5LlCRtm0lHY0zUko+k2kgrF9DJERH2FbFkLaIR0nE3tIqiKaGluOZHl3zM+SQvGEZfAa+PHPaefBb2XUonEvw/OObwPc3AfZjZtZ/aOe7ocrLYobhOq8+Px8DqWGGqqmPPMjIf68gUoxvRrr6Xqsc3izFXAF1bZtNfFxcXl5eXR957HboHiug1B1s779CcbQYzZ9bs6e5jgOQ4q7p3bZwXqHBpF5gXZIPNDsOWs5Uhe96jV2SnF4pnHaNBeVwKIi1uN3dslGw6fwudpgKheUsNAYvc2pUGp4RaDwpqd616VqM5U5+xBie7t9gM8ubZbHEdcsFKdwqk9M81AOmN97Lc/baY16nOKY0EJT3USQLUB6Sau4hSklabvbfcxtH03t2jHME23mfQAOTGLNsH6rbhxc0fmuHT+2E3iXLsT9g4gfQ8Z6nrMpmc+T5xxkPnEOXsJ2UxKAZPnLWbnmdQuZqLw6KDYv1pLqcTNXTZFGAfduksZfSjaETLfoho2zwCZ/0joFnHrFNcDmL1NZyfs6ea40XspNaRejdNhWhvmM7s0g3nTMOYWrFAVmzdnk9a4yTytKgd7qVSRwl5ODYpQ7PPYTNB0rbQIdCFRH2j51jkHpjjWqlQB8fns+RkFKS3M4qxA08cVr89MAKR4KuiQUpDSPsy0WakCPj4hXCeq4lhBnK5fnRWqDUozLo3tF9CBqpDuFA9gE5kHLW3gF5lP1BJ7jWMFiJvt6VifLaOAEr2A7ph2gRjFE1bs2XPCGLqMRalsinBXP/B1MZNI+YtBmQdKhb8koChVoN7xtWJ5N1KFuI5+7edAI1jRyhBAn3FLpbU0D6VqmBVRu1SCzCfzOXDTFDC5zm8nJI0N+y5WarW1NzyNVKDUrjrtgGqbY0EqNrfweg52asgBeGCcYCGlNc3f0pl5vlczDhFkvkPtwj9OGaS60BQm04IC9IrMJ7Ic0A6uEoB0KzWAmjommHFpb68PI84+yHy6J3UX4h9lX6Npm6jESYA0Os6lzkGp1JlaCQQtDVWZBqkG7TP/Js3gCdarwTE2zScVsfmJVIPaBaTSgXRms6R2uhgl0G2mOsczmyWLnmwosSlY3ERfZ4W/Cuh28bdL86upOiFG5WY1VgnFsWnpDHNE5lsw5NZRBwaVKqkWZjGPVcjCQlM2PRW2wDajW41NsVaZ0YV1oIrB8QHRvcFc8nxBryCFlgI2QPGQTWyrfiAVLgl0G8Y2QRST5qnIiVifciDq26gawwYpLY3EVRf4M4m0BWI0H25q2nDSuR3FZqpOuV6BjZJvAkQ9h6vkFoFIIyCKpm+CB5xSEmwBSmtp5rhaYRpjDaVjsJ1pbsQm2RhXmacl2EsFjaC0lQiquAcTIKX1qY6xrbY4qOgwQKwVm9dNVDIt/QDmmaYejHWTzVKbKY9JaZ92JKcEAl04ZSzzIeorshDQCFnep9l4+uGjmy/zGigRm8CWyRnzhSYQHPjj4BtkeTFkcggHE8Ref6/oFol6wrqp4zngugTprVQn8ebVSQSnBLHVxl7oQIpOY20ngGYWig3KOETAmyqTrTO75Xz2Rpl6khofcI7HeKZPYsXUtL5PaEn+47/7Z1qluuZ1zFtGoBilzUO6p4NjlRxXw/X7/MkSQBSMEryQxGNI/F5A/XNsFh5WPPy+Z/tFrRpSizEptxO1qpUD6FZGsQ/k8RixlrQ6BaVCn+n8qvjSKNms4CTm77Fei/FnIxSohpiRY6silGp3Bdp6uMX699fatsf7T8Yv98HmIaP9ff5LQ0oC/eZeDsesmCoiimPpFxeXxMZVIUNGS8yo6iFlO3sc8DqSAq/CzbisFTlzuf+1hS2aSOr3iWBC87RAYBOIS7q8QGsz5wHPXxnKQKH3iVJhG28/3j8KwrVNGyuqn+rsAeltOM77n5x091YFUQpie5+D/eejV5ku93p3UeM7Da+Nwoc/pfF7uy1i0Np28ZxqFnt+g6H6UfgwR6TqdBN7WpdWFFaL/thveA6pcIvWMb3Mgc0Sr5dL6MI2i6ykM/X3Q9tsZca/7/lM+PwmNBCcpmPNveX3nQvZtNbPVCh19RwH0sXe/Z9hjt//VgguLk9jCQwKK7trnT9/YvDnGYEuj/3GjbJhwM/q1EghaLppE7yO0eWQYKVOQ3z//tpitCKO+6yVklZ0YV2gAK+LRQfMJGVFieKgzlFMahGnVinuolqHzPj12uzyfEHM64giHMtPXBXWTd3pJnRVD7F02jEo4PMYIkTf7sfXzc2VVloEoqifD2vALhUUPHUP9I2POqzzICGxgZ7TA5QPhiEi8wJibhxbZ7Qcw4HwBAyAUqkzUWCcYHlWFojYKtYdOK6Ne1QzvYKU3pQW0atp6Sa0g69IKGUFNhKZBy1tMAfoFVn7ODZnOgBKwnETgVGCWGs61tPMpu4Jgl5wSVA1quqzDzdcKau7zNxYcVUBkJ7DvJcVrfoMIqwYp3WvO+0707Y4Z1rzkPrAAl0cTKu2ivXWiz6mL6DfiuYcHMN4YPXPu8TOg8zvSJ0MpOfj42V/OTZBRWKaJtKxRR21OVZI58NncxRdlGK3DEbtEJvF3tZ/b+gAnIGAg9UTAtVMzqbNcVxFw+6Q0m34VC2oH6dCuoPfK97Ch2GtRH2FxVoltsJk1lYS49rWV6eqaDqiyHwCv8g8kJ+vI6x8REA6zqZ1sVHbrrJXurXxfHyeGhgUbQROW3BAnWNmRWxO22wXEvOVcO54j3EF590yT7P/1uHH1IFQY2EPjJ61+XzczihQqjnxyNE/NZhZ2cQejdLKcGHdiokjDDIPUprMJo4zZmpN6/IFSSIrVQeO5+om4z20fIWrdybLBQ+s4Kz+arM+Ju4fgyrUVLGmVcI+UJXTklLS6q6Q+76zzirdRD11sO6qlQpKXc1sNipRdSDidKcDGEQ7nTp2F+IB9jsI+RZi51smH1N3JDgGz8G+lDyNADAIPAek7zbaWIGSU9ZzmrNWMe+BASfzic/Hc/b4sLGG4XWL2DBTAhRQ2razLlz6sCN5zsfDAdrBzplfPeqqqFRJU2FTBLWzAmKDsZC+IMu3QWOLx9fI5bOrq+fP/GDi4LkLhxHEXivNTCyRuCpewSUhvRrGoKUdZZO5dGBmpkE88B/DBNqPh6haSXXRMyl3o4owKxU3EmhtAcRug8zPpg7ZI0evyVrAkDjRaZri8dxDVAszrh4768abJxDVM3Mwn5JQzATFdRpVg4jBYKMkapyOcjaqY1axieoBO0mhprQ0g4gNcxqxIEaEeXKFF3ETDMTMtGL9mDjR6jAzdZTMTh0cT5hbWMfGC1E8IQNkXsBMl9izVTBolV8B64wNpvo3e/kr8PULiV6si60fPxDy+CSsDlRiQgNDCxxvgqHi90/bQiVWgo+nzdm8okZc98nmw6ALbi/VW/EB1EjQ0K3wFmLP9sEw0GOdGnTwMeqRRLNV6pDa8jEcbPfBtCuqSGfHuJQBemVu33Nuglkonkf9/cMZhOI82c5VZ1RelCpuUp0mdkioQk3n6ibVVmPBXpn8GDBfZH4IW3MGcBr1pE3bG45eq8xpSh2uUk1n5qpaTEoBX0FMqh9KHXJ8Qpwi80Ats9ho9yGjHY7PUNl0ntlej3HQolKrxrX224Xt9L3nSt3JDPf6qwsoZYOKdNY7weS6gmMPNyrNoGOobIoHsJ0gbZMV1LgFdLkd3VVR44ZboIozNsxQqoY4Th4MBazfCbpE5uXMJh2BUjyYTRgHmZfjETht7HUJxSADQRYCGiGloNkarmbnMpnPbjzGKcAjxpPd8okPRS0EpvqPqXM+jLndV5H5mvm0H49nHgzfLHHOvaPuwSi6am+bg02rP8UB1f/WGHdhnzTF5UDmZ+M5Wmn/sDl3xVtwAODDCv4ezvAPS9zmQeYF3YqMziZnBSndxgfsIuKF6h9QUD+gsvb7h73Y1N8d+HtGN4RjGO6SyDzA08QGXSLzH5WPvD/tGs2efg7tYjUKMp8Me8xdLWhUs8FcW2xb/e2Z5qsNEIc5uilqMaTo58P8uhqmWVTq2H5QbDMM05omYhOZl2shzXLZyDqBqLFwL1CtMytj4mJAEZtiDDidiuAYDzE1Dcs2sf/RFjkiXguQ6MDgUTDrXoUbm+0YukTmO3gXMftrtcYVWlqjkJ+WuorY5GQO14lU1zqpRaeiTRMu1UDgnJGBB3pBC/5ozfmi6Ztgs5/1ABuOxx7DqQRpbD4gnakld+1RzW0mm85k+WwY6+FOc9x6IHomkYpMDmlzPoYzd+Rse8SVJSh0pbR/2lp1F6A3ETbFyjhBoLhu8fH4VMKT2egAO4F2QxWoYiO9FfvPITZc+b3vAXgApT0xs34ATBCZ34bNPomQ4rM5MPhNSw16rTJnz+9dNg3HVRgHXUCRuYF+V9pMgk3YRWQeuLdSZ5rWuMfc+MGjbmWeXJmvFD+6Y1J9DR1/7ECt6x6qVlL98a7t3icXn7y/z1r/h/L+5l781oaRpmeBw/hUrFxnZVjPgHYCIIU2Jx1BU0gP9qWEc5xvcTrwnFoF9GM2PTEysUJQd6kiwQyl5hxzt/ad52DDLxBlMyiCGFFkw7QLigzEJoobME3BnscGIU9NAaWShSClACWOk3sRG4tejdrb90RBpWjNFoKZdJczVLF2oRDrswNBwx47nd57/8nm/+6ruCXSfle8763gjBszQDEWTfyxYvXvCu4EjSLzCfbNJEAxqQZ1TisdczDng4nLOn23onKns5l6KscaVaeRAik60NXElp5DPclHcl/v6rv8T3h3BeM6A5SZzdKd/NrFO86MvYPMbwOn/U4B8e+Tui+XSUo8X3g1uyqRuCpewSWBvypC4qxLyWiLNqHCtEoWPgja2e5gU8FeJtWAlNWjjqfN2E8QA+424Zh2ZsNGIvOFpoxrDhTbj6JYXyk2vmmPqVFHCMQKBoj5g8wDp5vtt8K+QvHmKMdVFO0Ym4yzrm1jpzPOaRsBUAImN9HUTXEKmR2ADQRWboV2oZh2YkQzrEFsu7oPLT3AvTl0fUhXN8mGpQWzIIWa2kwg0E1tn6sCcXNmiyubYxGFUwIZqi5IReZrNndEpIXeSlh2SVOx8QhOrMBP5FYIhPbdPE8zj+YlCPkWPPNMf0MHrpfAIQXpmbSt3S7dT8+kQPWYOMXtx/C06p+3oCoyn4hz7YIB5/GcY5gmFLc5Ld2DXlH9Eh1X3bhr7B1UUbillWbnJjLYM+/+90/cg9MV+WwfT706dgF2gZSCtN7lGNjsZ620yb9X5t2FRM4AqRYs1iqxlXp1rSRqLA9kvuagJFpJY0FxLSHqM1XmZxObr+Z43aSaK7N+MOQYN9bgR5zPKLUfT5BN3GoTDBS6//f+w7/9yyoBgxSwUtVK4A2siE3/2CDQ17xhWl+G9B7cv8Qg0IF05n38+Z3f6zzSMjmU/LkUqrzb+OordmdOW6PQSKogvB3VY+2H0eqv+kxAF6QK9uYrzUgtF6dHB4PBNhnAIrGRqL3sV4w49Hvj9yvLTxr1HEgsanzz/krpfGma47s9bPFEMuKL014Kxtydcy7xqmoDygyeMT3Ar4C/qEcKErWiE0N64l9rENeu6/f5eyLdolT4fS7maayCklOB4hadp3q4h4r1Drcn0txF7wdPSGU5HjYrgGem3QcHfm+QbuKNxqaL0Zvy0vsvSnoUXUpR8Fth3xnbSAXtrNJrSaAL6wTWG639VuxvA6XPWwxx6zeEGp+NXg93IFppD2yiOa2DqjZQqgZKNlRkwxkDTherAD9rpSq8sWdoBytCAYp14ZKouuI2371X8fEr6BWk2AQlBawP7p9+b3G1NVTNKDhw3gq97CiUAqk+LrTirMHl5fh8i0EKl1/NosYamNFa9+/vJ602aAPbFuOgy/lRGpuvi9jzN+wXXK8+sUgklsjltyNplWLx+IQL+YkXG2vdHVx1qXrcDjUWOFlV4s4oRYE635dGqlUte1+/UHCGPKg2YafmKK5OI9GjSFl9Wq1QDU4dVOce8zSoMczOuotj8f799B9uKOAhrnNmsHlXN56++oa+mihaeit7/rrLwcB6emwHZqMuf/yIgwO0kkTIPJAHFFPSG7d+WBKfCXNE7DMgRa/vwuvr66urK632zKjUrlToPARACU9dofZ6hRofoAlm7BddmZeNGtU5pwdUw9hg+USzSTXvwdbAwCwEs1LxrSbQagXo9YQ6ah5bzW6vhGuDzRITMtkBz0zbLtWt+wMqZRTs2QRzeNPiIQAbIDr68BkaawAxMkFhrCAVOsnB++fD8HaV3LiQhR8DrnEmyxM+gAOTnes7RgxZLkjEJjCEcYBi8M9k+Ty8kcj+AOUAGgWpXnendT3Auxw7x9BCqmfAhVTq+9OjpLdAsJfQp6BoHSUbKBHfic0u5ovMg4P56Z6IQyXVRtcMNpPuco0EUNP0FbIQpYzuAsPbZ3uQiKdxvBHVcbIIctZyCdaFRVFFUW1gpa6mjqpUPQYnrR02xT00JKPbuNPYmfM3EtoL+HAzcdEbYKZXqYPVC++CrKNpDf2ecg7qIhibRyOjEA/Ao/X87Y7nN7GN3dxFLdJj3kCKt4h67gUolSwsSNHLszmBj0mlrXoATq2gOCYlYVldFLEVtxDX1JA28QDmCGKLWjWEOdYrmyLMJSlV9GQzt2wyN+7RBrrR7SiCFL9XE8UTKKz0ag3jYDgWYvYGKjWnoXo+e3Ma7CtaHEcehGsbV1uXAr78kKq099VI4MkkaIrTKv7+8HbApYnMy8UeM5/2nK674plxqEE9f0oBisEGKe2f0BOyIWjpZq8bRfrK2QhEFoKU9vFM/HUOcVWEZ1qvCqIVQ6mRtS2/wak3vCBG56igGBzjqVRRsZyZ3JG7Ns6HQdG6CR7wXk1vyAaZL1Sxxg323aveFY6qlYetmD0UDiDCdbp80j2qIfvLOV1FjHmrgdKrB5toNtgUgV6TasG9B0MOyLlbaGCd+WHzP4D6ESekONikHQynxNWImVZqU5RawVlBF9hE5mvs3GyBVA+JPQeZT7jEwM2xTKhkIUCpjSiZTDMp4VEJrITlhBReUcVpDcK7An+WA5RjZhujzpnAviLzBRQmCESC5q+xaNU9PBa/oToHlTAOnHoFxcwXKJlMdyPVwJ80gU+jthGIsfE0v1F1/I6tiBo3wt5B36tusmfeO3wVicdp1kNqSlXwaUuQeo5irWOzre3MZlUiAzMvtjEuIBXsnsmPyuYBKpviJnWUiCtIUroj2bzV3o4NEtsZIMsxh1XISVy7XN3DTnDadPCOdeym01ClRSAalFsnuPHAuVeyzpxNVKo2r+BYTgKgF6y0QNT4I2mjxqGDzBewac3yhD954kc85+PRLYZeBZTmVGvFCsFsOKC2jNMXUFSiCjXexH4PQSQApxiqE7hvrcoq9qbVsZibs+GB4JbWhRIjB6l+KG04HIyt/jjI0RUJPGIznXHJNi5zfC1BEjhuhc5Mzr4qcX4j4NeHHMebwaZgXEb5CkojsQjvIB51+gewGolnVNVKi530UopJp3QPPFBjoeFXV1daMw8lo7OpM3WSSqoFiePQa7K2hvY6ZHPgjGxGw1n3djkTpkFK51Fb6hkcu+oA5gOjWFcAFlk/mDjpOINPgjJv4ZUAG5BqBQyAYSbLZ+N9Kx7lgSgGUZB6AtPEZlrxkGpAjJGrfYn/fmjb+Xhz8A8Cu0NKgY+twCUF4/ZNqOTPsTFp+CmJ0VlAoSQsAunMQYntzIFTuOpzComkAiWT9eRz0ChQnCPW2EawR7rL9zJZs3wGNPowIuaNCYwyeADnTJYXsvMu57nVP1cP/DFsQJrHWp/fVVHjtC7MisB5QPMoHc8ZBRRXwTH6DFVByrHHda6vlFiiY2i26EtQhKsVdxGYbN6CxorEbDsbRs0wME3lYCoRVKrzVo7N1wsc41bGKQP1phTc8sc+TJms2dS9h3Fq/15jRkFLz2ccd+fAlT0P7UbHyGjtr7qRKNIRSPQqXA37EKtfMR+NVWzwubIOBMUWCcYGcSREsJkAJ3HUTzSFaZBSQMoEgUhQFVFjMY/aw411LxTRUkCcocrWgvRO5KDAqQIPtK6VAEjN5u4S070eTonXva1Uf0/4PJnfBs49PwfmzIqFda/QSpU4zmo+imgxvZmXFp/hRyGnT5eM0i5ktt1KzF51oeyRpkPqXc220jjfc4Fhtm2aTfWPPZa0xhWJewPnMxOg7DF3CcXSKTkdjqDG9ouqwxixiMSmKhgYtQkGI8VPY7WdYA+cssWeeYCo/Di0A7CLSXVhVgxXp5WBcuqD8cBfoQXcogBIDVuYVD8ChuRmsV0NhuODaGfzqL0zj4spJWIrNdUKTYe9uLFZshg3IEFpyAmZ71NtB35suWWAItKxHrUHHtHSHDpBFbOQQpB/4aCxOYh+BXTOeIMWaCVgDkS9U0tq0UcaoBygrvp1kV5iwViReVBTjtegZRw97obnVzOeTNZQMswRLilQerFASatOTrWBATDEmAGiSXXZojaS1ptDqjXzNeg5bgIPjLmBYpcIrLM2NkWYX0S9BMzcJPbJacRAr6FqG6uDkDegUWAWpODUgfzhShArWYiSh5tx0IWUDvGoFptZOWb252nKfSAA68IlBUAqsKFQsiKGo1BnitkgJDabkMJH6z8gPu3msWfOudgPQ6Mq2mimOqsCEh0YpbLpPpPOXR8MAxUwkxQwiIO96FKQPefdSVpYjXtjZM4kNhiErByagLim/X/BaFzQZzw+G+focu2Kxx5BSoufkg2UHMCYtYBtRraMPpSD4TAbbm2Bce6AWKsvKuobUPWXDK8mXHcg2wIUDWd+hdIxtsWLk7fdQR1iEUhjn4FF2yy2wKlBoRfQG1kLUtph3uKYHBpjM1pfnUg1iKbbudXJRw0zhZSMdqBLcCQF6KenZ8qNgxIcV4X3Jrh1oIiD5SMdQRZ20MD2JnZvOpZ9qyIQReZBSiGy0uUtfJ5wJSgzlFjjRKebIBjo+dfX1yhuMXhiQAZax4jACqRarne0FUN961SyPJHjFlJddAXZvz/BVdbaOMo7RNPJz80BDJUq0kW72GyRvhfMzO0zY6dyWlEH1ngT+TNaYIiIwR29iCql9Tyyc4JdRPrWzpQK1llb74xsvOWIwQrMyibNQMoBBCIBCqALbSEy+Wi0ezsP2836rHwM7DKT5Qmuej5D7aIqrBuUcGWATWvUV/s6xQPV0+KaipYKlHGyhapvMoYuH33VH90bYKgguqReAtAnoowWYkyaFcT+J9Bnsjx9/XKVwJNF7JNnA72y7motGFDAzj2aH5gjMg8O5rDLDNeIJyfG+VFm0rGzr4OZsVnQ7moNwngH8ihxYCDWGq/eaSORPTs0Q0xNUOoQi6IaCET0JSktBtuaXytKbRExY5D5YrDIekDdyNA+k+X12Bo3XNIu3mgMuu1UDdoFL5zJ8g7yE7Dd2PU//ft/roiCD2FfQxvwXVJ24q0jc2s8peuLsn7vkwtNoFEQaPI8ilWgt+rNvaFAdepgStnCIhAjUmVtJbh/P3//MaloBuEhwp8H6jSt9YVZTVt+X++Iiy6/Um6vwKNV921ss9w3Iad48OCBRDxapXsViJVo3fZUvYqzrlUnHOUJbFB3v3d5y+/ztk7qYJNoXW3kOei1KuZ0/BcrC27nrdimKSUYjYsyyguIkKX7+bXBLyixAq14YlhOE04XxjtkrcAYxe2nUYFtW/5B+3istBalgrGsgM06aXij/ebkFClOwxu1WvfaY/brk4fjSAc1VgkQK3Y2qu64TXj//npML1Xizfus0vhPpW7BGyMOOECRX3+cVsxM7/IBMHPmrjN1fVrVtdlYd8FwczN+H3wzy9YUY33vwA1sdLlFKTH3UIFSiHr6vZcC7jNYF24RVXdcDQLdYtuRALE1Nupe58CnF+Laq1glQUxJW3NnFFByyu97nnEjqahK9i5VUsdaW8oq0LXahqLUHmGxpmL26ELGiKBWdZljYqBUVVZsUHWtKJXQx+2iS4HW2oJCIFrVJQfSKQnE6mylA+w0dYJWUq283DNtR0G8t7X9zaZPY4jComMFKAKlfd42TSmjtt+fe9dVv457iGjzBYreP6QztV2QXvyrv/gzcmGHgk2oGsQ4Xp6vfsLCMdaFsA8UuiXS7M2uoJbaeuL+hqi0KjUlqGnFYimd7qaSjOLq6lFhuMfVD6wQt+s6BYvBosBcFXMvnpncYg9BbayKGQ0BsddGWLJqKFX2dFF1bDA+vIpI4FTUWAzrDlRZfZkKql7XGoBS7qexoX0UobvqAPZeL+nvPxmlEQSOq1mxoIrOujArgJIXPkasZ2bU2JEFLbWxnRNsgy6eKgOqB5zjqWz6QzzpeFi5q0biMelb2g9YXq8Rz4287rAetT1W0xjoANS7bm/T7gCjKohUz0Sf4e7Ugnduueu+B7RRNSVuSksJ2j3PqNDE6hdjaJD5xEFp5k5m8HncWwO+KFtRytPkeKtFIyWJ/vrViL4ViGpvVdLRE1gE0hlKXgkaByJX4ZTAKOWcxFaqTfFM1ZctVhvZMEYEpA10Vwl8ZrDHT1ACT3Meo17aW69nnonnbNJKJdWGGzsqnq8iDOmZqzts2zRqkywHLW1Q3fOMqypYOT0loHrKJmEcH2Yyo9AlxrAFFJH5zq3xQI8y6IKSAkSqIoq7YKDXUDKprpHu3vYIFdsm3AGRtfBnFMSwk0IqMl8rrMBMK+wiLI6egKpWndMeoMq6yVzaNEuEzD8aDsnAebJSXYuw3q5LoMwGBwaPnQ6gpUa6qNNwWlfsknA8Gs6OrUATW/UAOc83nw9jReYTvEYm3cvnBJG+M8jOQhZ2aMNrGjuvqjmxzKwexwQCfY+cFaRU2BQFfoNYt0NE2QQbeMKdaENgUzyTuJRO1oJZ+QAYIjKf4BK8tpRGt6NXYvZgdC6kFKRUGtEJtNYqJUEqamOjNgpSSOku8GlTqN2B4DCIOB27JJyO029hg3HqwKNYwSLU2DRD87R9wR5V6wEcmKoQ14FVn2E4pLS0V+WuxLyNM7STYIOU9mGIIKWlNsaY3TlzNceVgTYgklaPwCYyX2xWoriKoaWA7RyyYYKSPS1o1Atp1JI/uEaMVCdWa0MlOdv2Si8uLjRUwfgtIPHDu9IP5si5V23DBc49f9NJPURpBRHkAcUuYROb6UyWw8AKjDUu2UmALU5xOjArgaAKKLUqagw4tepFATwxI/9tHSjNaBkLKS1YYQLxbDPVVrF+0HtXPFMwdm+49FoiFZkvo4RTgubJaB3XUY73VlF3AdIZt8zULtkg87uQneuPbqUODIpBcYl2EcWzoNG09MOYh9QjHe+otCmGUgWRqpmVW/EoUT9gf3TYIpO703qZJogRoaUN3iQzWV4MmZzhP97ugHH6/d5W8o50CVLpfD+FtJK+4qy2rH3o4U1OCVJao02zHIaM1o/aguPNMGQTdWVU7o/Za0cXmd+duq8gbQPZQjSzFNamC5dIK5sizPMh832DdYJUA0ShFygs2+DJZM2ePjMPqWcgQMRmpTF6plJVYp+NU81dIoZ1slbYFCtudHBXfGwCPmSUbr8wbDNDDzge8xZQTKqLnlOWC7BOID28A3RAz2Rh00YgfewRKTbwNVM1/sQ32whcEqTyAOkmMTtJaSLL5eSCyd4LqqcFZjQvYh0LLjmAaosBpypDRObnoQnZtm60wto28trSahMtdQv41tkmQ/NUcIrMg+OWTdoEsKhpNfZ6wDjBHc/wMczvN6USM5moZ6uNHBtSOoRercbiJkzGCShZDiRmtHVd1U+AIhQ38/nQbsbJdsDgHYVE0vYERlwV4Ql3giHuJWiTz8EtmmB8k0mhpuqqSIkZ/wBwgEzKDTmgej745HVTo2n+ZCVS/aDXRe+cTTRW0xQw06nitosNmzQzSFQpk2WCVoMOs1KZq7MCm6Khy6S6Qz28uNW/SRtyJ9rdqwdQiarXPcJ+GrU5x6T63x55voVUJzZLtGySjomD0h7c2Mbqq0tqZ7zt+MqKU+l1/N5pBReBAqUSw76iDffuBFqtCJmh6Y4dyENQoTeThTrH2Dm2KTMRKxjmr8p7MMFzaEcxlMBj7QTHtQWxTQBsBlHHBlJjQ9ulgj7OVDwEFaq1ZP9BSaBrdaC1GsyeaFJa0KgqbnqaMhtMLTlWUHWBoq350gX+MmYDVIX4TKqfLUTmH4FPMg9EqRcl0ccghRof4F5o6R7jfFvOWbQzDjuOVA+GCDxVnAMzIaWPQx+S8ygpOlUm+5d8Pp5Wx34wHMZHamc7Pqqqm2R5MWRyhr9dkUubV4poT53TkLNNGLvG6wIWeQWruEl0n852bP5gmCycEoCfnv1RXD8vfQC+IvCog8BIqVWDUmniQUqsFRAPqDaupV0RSNyb1nQ5IfNg9mRU4F1US3s7HlCvBUhF5jukKdAQ5mh1SQHiJjhtNlXZNAj0A9K3MA539p3xBActPgf8IvNQTq+WD3TrsWoLabRmXEGH0RkGrUoxVPEADNExcBzFDezRyu4QxRUxZvWeIPZKsAlVUMp2DUR7KlLmFmxhz5mNWgWnVZydKDFjgNjA7BbYM4s9J8HYJpg/KQh60UGKSSnAD3sK0JuFBeleDan9rGPE8ifDClVBFys49hwHWjedRorFuSoYckCd8DH4y2cdeLy7qwoc+4UGxANqL6Bk/w62KUBxPEYUZkVER5JSwJCZZhOx+SDz20h3+XgnJZ7nj5MFNSVW1/lP+aZuB7NyDnOLFD+NNTB8DFy4yHyCXbzW1KB7jgPbMBgMgGETqrRURVgRMWb785JAh5TKnPNpH3eGscQKvBFpQyKGmXRMUKqG2GoMd9BiaEpLxaxUvGO1SSTWWg0EQiKMniDzgmzS8eMBlE0OqnulWffuMLYMeGVTnXBX7TVUhWP0mbnK7hZJiavTOiKpiOLAcdVrDG33GVqEYpu9qYJNqIZ3I7gT6qqvBenug8IeajNVUaBefxnW5Mv49WRhSbCxzsgMmZfJxASCuCrg3tG2rrbJAo+oN6V5SKN1gAik6AKRgRV0GwSiu6oNKAlSVTkhtqwtvU2p0CIyDzadhqqRQjsxqQciutTAWclCsNfVmBubshdDeAeZT+gYQJru8Dtw1YFwlZhSc2rFJvwKAjYzK5WDagzLQ7Lph6EPW56BGCjuOhB/Nm9d4CZ0pSmYlYpaCKrNItQUj51m7B02m2cPYBibLaDPzCX8IvNAA60o8Hzd//g7IwNeDqGSDIANRvM/NJxEh/R5UACFY58PVyoyPwPvBS1ttMlx0kHmt8HZRP2ELHLKeXPcJbKt3C4gPZ+cEvCKGE3jtIopxQ4DNbZAzk1ik0GM3L7hTKjBHM/tQgo2gZJJ+UjZRIY5IPYKsW0ftaeDqhkFLW0wR2QezC2zoXpUrR9NKuXdL7+Gr+HXmhZQYxOJq9IIex8iMjmbW7sODPUA2ETmCxZ9YJS8TROYD7jVAHxOZlMFTle/75nVEwlYXVJATApOXRJKr27y95Ua0uur/IAJ4wldMPNdJeX3GQNO4Nen4qyrbATEBFLQXaogstKild/3PMM5FXg46POM56jkattRKcrN9BtY0D1fgVbHcTsTnMZpbJuX7zkgkbT1ChTW1pLRFvV4nkCA2EocnxRq7H0lotf2GtgpLB4wxoWN1Wfz73tGdzBKca/4IOGHkazbhlLThl7fuWRFgWPN8SiLYpxx3aI1nOPO64xrcaC0xjCma9bF6fViFarqMrEJxLCvfp+3S4JeVnFqvNn4+FKq+ZkEGNAdexX2WwFS7ysWQ38fkhLXIXh8XXVUY7PkUUuQX+1I2VHD+bwHlLSK+vFbsUcTGOiUuIF/Br12EetIvJOJPVlrHeVGDJQ8U+hlUQqIDrRCVcrbZ0X1V3Q2SvPATbBh0Oout1QFgxXhmH0FNkFKVUjJKKglwMD7Ngac/DLry20TQSV0YUUosKgVBWoMUnDOuNczWXUepzXg9z07FbV9RvdNqw+ggLeZPmFGfbdRfvfaU80M9H0T6FCdwlV0ra3Fn2cEnloVbaCohtKSH0QgBRuvu0vWGzYowMCKrrW9/+1h/kzdhRbQnNpCqd5wNdLL61XnVKTjd1oD62JRxvtH+uZAd0Fo+QmCkrs4vFMH9fc9WxTLtCOqf+9+ijaqdimOg4+r0ztc9/PiX/7TP1UiKFdQtDKRtmqzoQaYSW/en961wnPioWLVDpvpsK51w3+VwFUH9QwwRsTFE6QazAqEvP3pn/kQtkG8O/u+FesnQ/xzNC+EOqgvMG/xCFefSfFzUaRUnRKYWQFEqvN8r5uEcUBsZXuO/l9ajMTmx+YAagzHVcMnjkb4Vy1tmuDeCiYooCqI67rBUrWBoCnaBayzBi016BGtqzVV7FTB6RYHtSqcchhEsM2BCPuAeKzltHVCuE6NxqKDtnXrIp27FOY/1y3NfyfUZVKaRjlD5+SjYf176E9dm/8ZleDkCVp6JntdGydZg15tQpdjBXR9lERKi1kQW4x/tnfcWRy8AWY2DeM9tAwhYN2bVo9dPaTC0/aQZw7cpc8eSlnBBqdCKS3zZxt0IK7VGs/UXpzzhKT8afwc5KzDzd6EWVe7mHUUrQ5CTlpqqtkeTrg5wSWIStJSIUV/OshkgQkQMwaZr4dUp6ilmRgzDOoSfue4BHVmSoHSWiJ2qYKyWRJVbHGdD2FIsZrlrOkaVQZElmoKS7q63ox2aDcno0ApZL7QLipNy0duqoGc4vRUgQ+cKmAiq0A0MeRkYHWAuc0RbYihmklgp/XqUbWOsi42bc1sw12pk1kBsWG9bUdau2LGgFJdCRyDlbqChmiddUFpRrbmNG4Zhwv0fhK1haCuFbVktIX9DEeZhyAKxXa2+GPI6WVfT5bYtrCt6Q1Xx6CIrTCBlaqIysfiORrO/IbEulfsvDpVDUQVBf4KOh5B7DVNZUeJ+jNhqqFLMXjQN3HXOeTQoCmke7BLJQsL8wTG2syKKMKyQZaDlD6INsGxAp3EXwOqTmDGuctlVgMlSCmwB90G1k3wzKg0H+kAWhqIMS8/TRFT3aRuSjwroFjM06y7pJRgBrOY5wjpDkzVK67u0aqkPmd0r7DHgVb8M80v0DPZwlV1le8KbcM0IVullnDugXkPqvbcOm1GvZvfyJTusXO8uZHFcVUBKS2bYJhRL2/7+v4XtDh2Gk2nQNQq1JgSHiDVuolaCGxmjkBvQVRSATdu0vw2t8CEa9AaDbpwjC6I9aJfX1/3Z2qnuc+y0xiwlGosbPPqoL14w30IjYZUjR5IcIA9bbvaaM9MK7UU2mRS1tarddbFGLoorQTqqrfOcZYX9pS6QtullmwWca50Wtd60F7BVs1jaNBiM/YLFFNqhk2qp8V7YPBeIgs721WnOfBvgrl2ETAcrNsjsrY+AB5IaZ89TxvraTVg1VtuOALExmhY60ye12PkqWatm5Op/ri0sXtbcB6R+QJKK+0NuRMfP2Se4HOq5CqBU9i7HE8wrbFyXNojHVt7HeBGWugVFoF0Eya0FUZ5IieWmXK2NKMyyiDKzyf2Bl3GLcQOHO+xaahi7jcde4xegpBvodrqtFtpuzdqNU7UD9OU6jdzV2WekNE+m7tA08eJy/y210ydTK9oMbS0wRCmGUpCMe1Caf08b9yCB4WARkEKTZmrXmc82QHUdEzfmllp7bNhDzU2EKlqjp6VBQOlj6exuGn90XZvy+rZpDWeefQDm0vse+ZAoMUHpvfWCTY059w47sUCijy21VjYZnPDfgKh2F2OTa06OGb20NjI2hZ5skIW1tRSDl3OiXhMNR9skdGPxDjimriIgWIZiHF6NS09h9rCZG8xIzNkHsxK5aB0DgyvZOG2fdtVYBZNF5u6FK8Ve/DPUD2f2HxAmlNiTkZTDNm2gFJ1YnexurQHVXtoF6QzMW+DLC/7GqaJzD+Ozb08n0Aoxjkz2n4MPGqeqQPw/SF/5eNIm1BiCE7heDgWxunj9c28dJHugS2684mZlaqYZ8J8gIyCW/e9FQ0U8Tyw8RR1Kx9wAF+CtyY9H20KpMwRpL8/6i4ErD6MVusEd4IWpgkUwatDDCjRtIHf8KLGVB0YqkJxbhCkuoAzOnY535B7lLvUSgRard86vOE5QCoyn8hyoFTbAVWRtYXV3yrbQz6vYp7otYFzJsuB081dBLHXStS7CO081aZSq95K24X2uor5JGObQqrBrIwrOUQfBjhbo0CpK8wKo6QYiazQFPzEghhRII4pCyiixiIbgpSC1nUO8tchbeAm9tTtzmkU9gNpjLnbnArtglQTxlf4/b/KcFc2j4RY9xUSZzMekfmWIjZ7DebaUs0xbPU6ArrIfN21ud3BGW6l7VXR2PMn28lA0tqOnskWVI89Z1L3VdyQyC41bvtSguMjqSrsr401vhPMzORwTiu5q02AWalQrZ5Nv0T0za2riALSKdVV8FEPYRlQMrHhiVQXZmWTvd5NkdVByHdgvgTjkucfE/fjlpYqVr/Z7IIYOao0CsQo3g7O5mcIjOml2pwHtCFxtJNCKmJ8krWJvZK7NAeloWorkVbRQ45Ri7uqv+owK41abc6WslEcMEGfGVsGmRes54jljiGOP744MfYB1bqa5jSbotmrorvqHQFxppbUK2a/9cwXhRg/CqBQraiUUdDSPfiDYyYLUvgTpIJW9dbzMTYVrXUCitY22TqpmZVKrc7TUGKfDEat7FWhdAAeVo2KpiTqJ6pY4zsxd8V1nKgvkGgeUpH5BPPjdKejauWLJcpM2AeZF6WR5R3yEHHOZpZYFVLjr+VZ3j+AiX1WZOchttFianNEyp4AAP/0SURBVMlol4wWfyb7zLZZEYibYOAaAcWkGqT00eTe+xeY++2QpvUdU8zL6snEVI1EkUmcJKP1tIZtNXD8MRxsWtncjg9e2DQ0ZkPrcsypfDZ0rVKaWKHklaChrrlRWCcwVI+xrQaOOQkgutTSTVQ1SjUEfZNWjT0HmU9kefr0kuUgHTtDmrnhaZ6wNwewVZgAaZqo1RoLhmRSvi5gA6XYZqIpSSnIzkKayo7WSaE5MyrnIbbYghmGjC3XpxVWqApS4ZT1YD7YD/Lf2gKtcQ88molfkK7+4peIfQfEiKJ6aBGk1daISSv4XJblgkoZLTDfu8CcojQdLM7DK5u9sFdqOvNZN1tUqlXSmfAOMl/GgmIPV2CUUq0e1hlXK9brHLAOiAZl1utMAjE/k4mYOsi8dIlmhjuZwaW6l8SKRa14MFdsAylam3gOuhXzJ8rNjwuQEzbTM5GfjTJf5mQSoAhOmOpC1vaP0eaLVs2o6HPLATjtb+kHowmNLCzEVa440D2hzqF0gA20A8rHE0dLUlqoG9WqYvTFoDdnfrEQeCiJYiPAkB/vM+HZgPboHcjp9YDaIuTng4tGAin8mrZNYvO+u0A3jBIqsTZclZmVIH+/VawC/YAxq5BqkNLZ0OJeVsNpObZA/ADq2OM5qsZZTjdz/jxjeB0zKTBBZB4wjQAFmq0yT8hon9gkSWk5j4Is7Jw5o50jSXTjGLd4JJIa3kVCMZ6K/Lpv4JjABq2MIiUWUe9kbSHVD+VgiE4CmZ/BgZldGCgQIaWpN9VD3cG4jP/wb/8yDKt7hEOQqspr0H6PIyV7aHFVXDzI35dsBXP8Iru8gw6E3hBtAlRPhd/3DGPicp62nSDVJTgGnNqXtKHr5XMuBsx1oKEkvwJit9T7BkwQ1/F+xs8qUSv/oRkriKJ6oCpVrzTPnu2Y1kj6brmfdQvF7XqNStE3INWqWIHQHRNK4702bo1/I6EYUSAnirBCYEWBRfzEYrS5Gr9zplaBKnqt1lE10LFVoot1qa7eV25ZewZNIRXVI1oqG4rWWrIow+aoKgrdbSm6Cl44UvsdCBo3FeGxDkCTtdLlUvULqqzt6yliDTZxVWM9mcDDwdXG/uu4C37GCtK969VtRaGEqJV3O7gkFLsdasouwAT3YlNalSqC943S6YuxnY7Jrq6uHj681L7x88QcYDyVqsZh8o10oVn+zD8uwaPev792CooH94d49S4/n7AC/ug9ncpQRdw0tBRPdWqdG6tCDChX8ZvLFDfD/finUwxCCqJLoJLWTXGTOooU+CKlAF0Q2+yUWC8TSm0Z1Xunr4/ROlAskcApq98/dY6o70zAUNtJobU7re/q6mktSh2cbz7A/mauv894c6ZEYtZ79/rXfYI29gBauA/LzNMQ7YaCKAXq/Vea0YjTaT8rqRWn2tnt9QMcZcb7yoNt7Lf/PjkT79h/5eqC5o9t4sPP+7Iq9btopHUaSqRahVLiqA9QKiisF//qL/6s5sKDdC+0epbimgoU0TwOTtYFdB6LRrCIBIJRdReoHlN/fSoG2zTBCoGVmT1dd4CTVEMzk2oV+L0Raw0EA+FmCWkxKJQMeg1MVRxrAq+gxbpWpEDmE5SqgVjvyiq27TZRCeoFKnUg/VQKOeyngcQWMZMa21xyvFZWTmODV4hiUlPHp5OnuN3CjRI1EG5HFDUlriDWFcYdXEY5EPbUQOAhFk7DcgpMU0ZP4L0UV12Qbh7GFBtCMjtn3NvSivVjmlln9st0jFucGlIuay61+3aADHjqqvaWanWqtd72maV6mgBLrJXSeN/yn0SMHXm75ieu05+7PrlWrBumJ0y5YsLYgq9h0vlPX6GfGGeUmP5l6zwbWziAqA/mNKN9Wgucr8z/lSvQu0SruxQQb1zvUhWZF/8eVO0J+4h5ekDxXiiwGTs4tSwPXW2I1jkY5aJUeIfUIbOnbVGxIg/xgafSzN7CQcPz91AVMo/XndTi3vBg5fxgvKNZxNN5zkEfs0twahnjlrTpzL8TdYIg1QqIh3dsYGdjW/X8uDj9s61zCi0VthnrhhT99LjDJWmFqA5IZdCnzqoQQ1VwahVVn3HVnvHJdxHBKStjRRT7VZnaMvqDqNwNdbXJQuJ8znoGBZRsaIFWTfAQQZUh9T4TgFIMmQezEvMGiqkCVbDhfOYJGa2Z96pQFbTHKQZcsgJui1Bs/+hcYxHbHrQLxwRRPAV7RMcg86KIlIJxDdNJjs8m6DJS5slVqSVaahXFWKFaew3tghS/cErwYTCW+Yzy6oCq4gpV2DRs4plup9cgqqp3F/FMa0ch3YTJevf6DYwYxaSmrQTqGlMCKw1005zEEmsqiKsC4Vp9Eot/XusTcARtQv5PaAvdPP3z4uKBLlkT9JikJ2et0qVcXl4+fPD48uLh+5t7V1dXjJKu52ker/Vc9ebNm3GpQWwykF//yyQY+61Pnj1BSmczT5uxoTpbF6nWBlXRzpblQCmHBwxQlVaqMETYbwWcjv3WpUptn20o1m0mAFK9sqQQ9sTtCuJ9MkAR86aVujWBUemg18doNsX+mtII4yDzYFagngcDq/dFQTQoMCsVqibVZYu6VoY1qM4KQ0Tmi5JJsNmVUUAaG3ZnZdNW0zb249FAz/cuRgrvUsVyYkaP+gqJoJb63s5yQIqeDqsO2ElYb6iUUYmbuXpAir96KQZir0Jz6ijrwnoVjcRNXWyW2kabyEBjdXoUQV2hxeAY3QPbGZTW1y/VfZhpUi17VVFsigdwBp9ksz1OestRbSCIjgGiSbV40E0VdQwgPYc6sMaVPd3krmuydhvpnp5gqI5rW0DBI0hFrc5QNRa91kBostO2kUABFJmBNGvrrkar1rTNQQH0W6GLVWTzur2lZ0JXnGsbe0xL8bCKWrVY2RNnHRFSmshyoFS7AyUbhrXEbSUQfOpWuxTFCsbj8sOHjx490icrPSfrEVkK6+PHjxVIx6xGV+MIJ5hJAN5x7F0O8wF4AjFB3c6iCO8qzagg0e3VIGU077RkFLaM1tizOQHG9KkqhZnz5NlfFQKn0ETN9PBGMzgWeolFvCXGKD03v3v37u3bt9gEtkymVKiLM9QSyq00W5tcB1ZiwxOpFhBrL4rWzYEitlqxpwNVmM/QDEZOIJ1tMXuQ+RZuN/hrF56YtE0bIoVgHG6afz4MF5kXGLs3HL31znNscxByBm04KevFv/yLP9U/5IP5ic1iG91AZz1toHxhmBburX8eVFRPDVoMVvR/4kb1ACmQogP6TK0SeK2pg5aaeuu0lmDcB9JFGTGfd8BVDXHciL5Tqdm8O1SlrXvMHmJNsaiA2MpMNQx34E+yNSXWPxTP8IbMJCDVyqVVZudJiT0znphLe+Z9ffU+t00BsVeI4gr0+aJgs0VUvfY2fYwOeBISlOagsae3czbbnDYFQtyefwzT6so1jlrgUhUrlNpV1A/GhucroGueUGOVM1igfY+96qwfzPHBWIF4dbZEiv6XnkooahkD9Yc+3ZZ4Dh4/Ay3l+fPn33333fPnL168eKn/XV/fXF4+0LOykFNvMNnibTb6YohGnnaft9s628mmqnBa2+dRFarNc9yygRrKnNPqH8UrIsGewmWyohAcEAMGpNwHUosORBRXaUbLvhjE/IOlQ9ynHrvC52dBVTY7W4tjr41NUeyZPR882aAfk9bFHMcf7HX7U4Q8BNA+/5/PNGdsjFhPpdtMbFzdYbfqHcdlL0hGNCEesTTuggFSmtgrjQeCUqp3acTx7m13aTSUlpbugUej6jTF7iW495/+/T/XP1zQKqIrv7sAKpFi1mpsMBi03rvIj6KTwi6fjH+L5zkSef/ZgEggcEoBT3t/xruHFgV0oXg9pn5UxJi8M3u99gvZMirtIiUOcG/8LUPFnlkNlFCI9eVqFHbAI9RSuwBRKPZLiU4gatyYS1KuF52N5hex0XSloPN4glLFOSReX0qVdp/TXObT0kRYpev/Ur1WGqE1iqpsOqeW03zhaj1eDWA+vO7PKATNLKRY9Kmq4oH1/UwQrfn0jCKI5fELGvKAks1jdBlVnWBnbXHKWicQHN+3W5Gflnly3X3GXbbtOaHdN0HqdgIYpa1bNGNPm+B473WZhzcPZL5+X60Z83F6gt4+/uGK+xej+vbt22cLenp+8eK5zPD48eNPP/30pz/96U+CR48eaa+rQAGfx/g7WFBPpfaMFmrVpxKKMfuGiPrJwWCrc2bwgHdxDOm5OP0Vhcq95enZLXXOHq16cMj5PEKiFEQMtikg5p7wcqMrIK7B+0/yFZHBpQM8R+z5xwkCxXr1ZRM6DwEeBwInwWxwdbOlUT2mmms8m+umoLuoFVHIQIqTuBru3++/NeFjqHuRch50005V0R3NaE2dQBerPmQJmqHtaKTPmwr7W3Vvjml+/nDnrhoM573VV0nB52chBfO83+YZakuDEsHFv/yn43vP4MImqtbPtkqBGLFej9b7F6tPZPjHR0756ogIKS00pXkU17+9QamuBC0WxFp9WtKZsJ9KpOqyiGIYqMCrwG8QxYinn+In8MHE6AnRQau2lQA247B0bCDdpFaJdY5ZrEGj6roKX4j0elEu8f65dRqBViuiiQy0iOL3IYoZPaVdWCeYsc1BsPJbH1svZpRNqkcrRCVhjmkiqSAVmQe1VzFfzyjNgZkVkE7JAVisqwPtq8BY12IF8U7QctB468yxa/Hs+ZuH1BdlBRSvrnZh6KWFFeb7Y1pJSHQAVRQ1hlkRIWZv20WZvmToU7g+8l+8ePnNN7/5+utff//99zwTqxr/jv5K/9OD9cuXL3/1q7/TU/W7d+/U++DBQz1SP3hwyaZax5zxT73xMngfv8uiErZB5sGmklHQUhEdXTygmufG9hDCXdJ6v7xvCWBva/TjvWb2hhPMbwxRS8RaCSrvx98D3yipccO8tZGQ06WYNNCnF2GFqiCmVKkTvBI0ZRPbmMN8xW0sAZCCbE0RoZwuGcOmzShL9Tw4XjQmzBE1FqSch/SYpaXfZ9HanSq4uRl/mlJgUdR4Zq6ijBGl5BfimNoi9jZmuLz5j6VxvN7lFRdt1/OPYaxovfgX//QfkTds9Qn0FvQfXikZpT4HAR59YkSEFNUbn35GUEQRrtMEViGFtOnt6VkQoAiLQCoUs0vda8ZmIPZhasmMhoCU+bp1qfaWVUpVa73PlXCtQHS1BTB8xUm6ST1nhUsW6Vvmp7q8+gpcJWigY2YF7au06WNueaSrrDwLTglqar9ARJmfngnCMkAUpPMcqKmr/DPWpFaFrrrd8DpfSHEApCavIkYRoDitSGzzDYZMlreBzFUEFO8bWrZ7Uysi6isRRdRYkC5ilmbPHulYSHXRfeEo1hu+5NEZoO/BJQNmTWBI662pdxEEUkhFc2a01g84trWq0lnRqm2rvhxY/7/Upybx8uUrPTeLt2/f6JmYH32+vLzkxzPGbXl/X+GTJ4/fvHnz3Xff6QlbJdl4em5oi+UtNz7vcdXormoFlBoIYje2UgVx3gKl6Uq3PeXrmlJQ7A9mSiL1cn4pNthMIIijeMSxh02rh9i6Sw4o6enZVZdMVeoogWi43lnXOwSRdogB3Vmh2jx7LWPWUsqLWm64AhR7WA+wIToUnwZGmiWP9bpwivGcg+c42F9zJorxXk3XJ2mC+cBaCawIfTwqXj42t2dWagk/vShQ74NKm2R52oukiSKaxKlEoL28XRhSJGhgEJkHsyJQRuF/+7/9nxRpoj7rRWlAed6Yjwrr1UDQ2fo37zLzbwBjan7RFdikzKvOVhUP9N/Slu6SIK6gaC8MVoj9ExGkYvYDep2PwX5EkEivAgyi+j8pvw/SBkEXq3SNHf3rCcQWbXBJ8JWs6vxlDukxYyCRXrF5n7XW6wpj8m55zyh2CaXhjRwLX5cUiwLb0PXnrEkXfq+O5oAYnRSY7POHd4Cur/GKKcFeSqDVt04xSCe1DSX+uXo/iGYTi3NQ73PVp7EZaPU9tCiUck4FGKgqdmMYB1Q3YQIGVhqJN3GpbsR11S7riPWuxiFPe8G8Y1XUHj+De/pwUyCxXrtLKIDIKlRqNpcMOoG2IG7UXq1uabNOevWUw2i+dUE8H0l4L61ctc2IBh2u9QEQb4m4EIXjZVJMy8hVHb9kY6RqfHD/0f37l3/91//5m2+++e673+qef/7Fp0+fPlX16upKn9UfPHigR2RNePXqzatXL168fMacd+/eDfPnn3/11Vc/C8bk9+NnOTCoRR7t79eRTYUCX4tWYla1jyPG9UbHqUUrHnCptgt0TWi9TqGOGiw/uaGVrYnvlz91INbt7ISWNjxTax0yI49oHjcSAKnQ9SqtpST+3fesq1FksuyooIoV6XhE9ejpWS+0XjXeYyrx2hl5VMKsErbqJMUgaBFVnKE6Nlj8TOY+zGDbmnnWx7tXXUSsp63bTKXoGPQnTHREqHFr921e0txCQRNFKLdcLyAKjcloQU7BOekCYt1VbikvomOqdbJQWieIloJ7h78fZ035yQ1Qr7oUsI409ANin3EwUVOqDmB871mXJ/BJisZhIhAtntnUh7htVym/qrnRW2+uNajEF9mBqtXQzHOKwqbCH0WUBDFixWKt2i/ahYA3MhK18tcqqwLyK9WpRDoDx+E6IZ0S2ClqyQGQRj0DtquBqLFwo8h32ZISaPUJa8mgmM3LYa3/7mKkC1ygoVo90TGoKTGksvPZxLcdagwoTZ9tY4cFVTf9sz5jQw0cz1DCAxZFveEWN2n3wRx3CRsUAOmMDgOK0zpeX4pJqushLQXNsc7MRozpH4+IIvNFIfbMKh5jv9dNamm27TXWazRSKohcZrtYpWb8J0+CaBm3BfQIi3PU4q8JBvcuLx7++te//sUv/uuzZz/orRHfbx5OBZ999tmnTz/T07NQqmlv3ry9uH9xfT0ecDVQz0zPnj37zW9+8+2337548ULpp58+ffLkib70vH79WtMfP358dTV+xkMxX498IZpAIOL6hq5VX8WdGlJ0U3WvB4yeQlOUSNEJrY8exWUywbyaljbc4iDkjs9A2jjQaezE04WqDYozByXAYJtPqxdUoNcX2lghcFrvuaiiVmbOYAClWj0ntE5rKWyKK5i5rHmeqCSck9ilGjg+g9V5aNTaDl+U2yeP7U+HYT11ldLGKO3SzE59JIsuVWaxKhsNlZ1n/Uxga9OK/bWXWJCai//r//HPUeP9nL9yaL77c2elVjELxfrEWxWQcn/88FzGWrUd8K6yrpXAcUWiT1k9DkxVwjjQdqRsCkpZCRpVdBzehJmIXoX3qvFIp59DwkPgWC3zBECpl2AnJahpa0f3SlWrbWEZkK5Yf7ZKMdpJqyicDneJCQzKWJcAonjCokv1PgAeroW1pvV9aKTz9NBoztZVccmfPQUKaAsU62E5vScRTVU2Ywa2ku5GU5hvqGq9FfxmVmaqZ88vXUfiVIqLrfdSredHN6QeFdpIm6JAIJI6cCxa2u6k2/ewOcYMnBKYqrRqSzc3nVtQxmUHPIZSBXS4d3GpJtWH5f09fba+f+/+5eWDIarvRpLeRZf6shBfGS7evn73V3/1V3oCvrm5/vzzz/S8e/9ibKdNVZX48uWL16/faFM9Or969ert2zcvX77SZM1/+/bd9fWNno/1rPzb3/725cuXanz6dHzrWjvKoHbdZm51ZZxzuahxAQGKHsHDMmhVkUmA4lEotWWTaBpkvuw77tbSi8LKzz2PhiJqrfuKlu5hz57ZZ/Dnvc1TnUmYTzdEqUmpzIdaarSTCJSYd3qVKYnqr7qoV0epGYSHk97K3pwZbxrx9veehQfaHGF+3vAQn5O0Mit7MESoQ7GYBxZP6mHrXx8BM0OEY10vgQjjoMYNz2EF64DCukltabbdHth6em4Bjr3d0bXCpli5+Bf/ZHzvWeV6hUK1jJbOTCanqJ/yUgr2zupXkZINLWip91WaCvkCYsMigVY+Gv3y+IOzOUW9UotwkM6x5jQ/3NMXnyDzQGZ+PkwB4PE5jURWgsoskjKwjsIJVCU6AJUyKgxxSxf2t0bGImo1VGGV1nDRfbBozVGIXJdFAlFbWFE2P5tE36qxKlBTeZw6XtaNl0xgE6kG7GVqtTmjNVEXjaQKWopCjGioihpX2luOLpH5hLdmBcWaQ2BcMlZiSJZQWBtNLL2rVEFFij1CymYwrIsiaiyoiswnXLItlakl9UAxZ9NqHYW0xnvIA8Ss9f4rMBfjQXmgZ189uCqgRU+lWvVZ6NGjRw8fjt/lHPr9v/nrv/n//fXfXN9cP3hw+dlnnz548EBTVdVXENDMhw/UMn4QWs/Wl5cXejj+yU9+olEaqPjhwwfX8Rvu9PT8ww8/aCNZ5dQBxtP6+JdxMo5jcELOgwISUYRGcWmIqqJXzwfAQEHKvo7HShLYNhrWPy8uapWACc22h2x7Th9J2FPN0TrIvDCLi1KvrNvqjrA5vNIMerEyCqhq1WRQ6vcqqWKnTalsiqaVSA/8xjuStvvTkK3N1J85tTJE2FDvg6rucgC1kcDKwmoyWPFqNr/eQXWWOD8MFRVxxDUVvlHodfWZuVLEY6qHOIf0y0/Sv//0LPbic6i3nV6tYvzkBhGowEWGM6kllEbzG9ytGrPGq4g+0sXQglkXq9JaT7HEVXHgWPhjtYpQ78Ncbcrs9L1C0VpLGe88velUtEfTqR1aKkbbmiwsJQdCk+tHLyWvNRDcH+HLASn8Y+8yHUCz1aCx0qd9K2ODrS0qiL4KBUZp7cAAKPSSWoSDtPo3n55bIDZPPs+cQfc5ISoDYg9vVSPDpm7aBEG6B4Zqm1vsacOXa8nXi9Imrap0PiegaMWglVcfcWZPh+OqwVbNB406kqvLHRipYqdCMcHwbYHZYBa+3saNWm5ku385/o3jQwU3N++vrvRIOr7ZfHn5QOvbt1c//PDsd7/77ne/+90v/uYX33/3/aPHj/T0/Pjxo/HMPX62apxKj9mffvrpF1988dVXP/n8888fP34SP8RxqUfnP/mTP/n5z3+u0s9+9rOofvEg/hMr767efvfdd99+++2rV6+0vZ6tdf4YOC5Ez+Lt2gUxl6MST89OhVtIz0Hm1nXcPvylXs0HT89iLrHvTHOeibpodLuDxqyj8L3Vva7GObYzD+D7IL2VrPg1IgViRIE400oHzkp9dZaW7ddLzrF9kFKKp5+nd6nZRC0RNPb02OR0W4TTuoJiZbF2qBbbIEZtf8KZFdBHYkbBOFz5zEaw11tpnlO6ffsXw+HTc+WcMwgffvZzaRf/6i/+jM8+Fcr4RBOJ91hVo7F2haDgFMOcohCYVmqfxYDYaw1Ei4Uuv10Xqe8AthZbMdZbqSot0A7zzdF59JWD1C9NmE+vpcEgsUG1BsJ7WWmgYwB0qO3Q/j2WFFaCmXo5DcRWyhcgcGnzdUGsJQIgdfVEeQPVlnkOQfW0EjSbXh+CRm2ZT6VqNVSarpT26Ghb9wlhOYHodtID8Bw7x9zFoGDjhq+pZgLwfRvjdnacWgbaUas/KFhhlJe06obeTNZUnVirOL5AnGcym2OH/voKXR0KqWjHUIk7oBWysMxZuNAVq1fPoO/evdMMPQ3rKXY8Rz98KOX777//u7/7u1/84r/+4he/+OUvf6n43Zt31zfXOpQ+QV1dvbu6fvv69auXL1++ffs2Bo7/coo2Ubviq6srfgO0HotFfHd5/Lnls8/Gj3x89dVXT54+1nPz119/rQdoTdBAPWFfxoO8bDw9j6HLq9lSrXy324ohlZ9UNIOpzs0hDrQK9qq3W2lGiqNQFeF0NJ5xJJirXL5jggrV2qjTZrSweaUwxPgtSplP1NKBrVGd7M49RJci/ApiIGYF6VW0jdSgzGR5wQpzZmRopaVl1+9VqHdpP23tasO6gnlTyHxRMhmM24LiQEMcoxMENT5R/QbNejtbI8zjo8MpAV1OQal0Mb8/Af/cG8fZYCkfnVDIiePUskY7usTuYmywYF2ruPif/g//O/1Dn4Yq+BoS5cxkfYI9f3uxpMDqsXdp13ACFMcVRJfm7wGMtqnRSg1E+6BFJwDSYV2CkAeO6z0hbraaAqL4ZPm5qLrW1ArMKUq7dV4JiH02X3UVvW5SS4pB8enKC74heIAWPlow+MzzemLJpEPmRREpLaB4FdrLm7oUQX4eFygg26bYPtqbgRaR+eAUV52Yw0D0JSntUA3EbSUwSv2KuzRMa2UPGwh0ZnFOV7u6jLaoVcU6rVoRvRJUmuI0vANSU8W5Crfqe4ZjzuxqNqWC28gbT5+ZHQv8GHy36RKkor4QikvK55+Lt2/fvXjx8vXr1zF/3Pzvvvv+17/++m/+5r/of7/61a++++67Fy9evHnzRh/werTVE3P8OucXL1+9GOvL0avn4OfPn+uB++WLUY1H3/cPHjyMX/M8fvZDD9PYdDY9PT969Ojp0yd6ztam0p89e/b999/Jdn19Nb5lHT/pwVG5ljEuUnlQ1OjvPQspMC5+fSdFUzQKxfrc0pDh5Clmi+N46w8N7+IA6u6bYHMgxvBFIT4mxgwyX1NvV0V/aD3oElRF5vtUD7FXgorP40urNt+u9ip7vZV6x85saSzbjWAGj9F27MhPblQPulICY8M5xLyB5lkhmOdTWtLtXdaegZQg08q2GqjkAzjWq6Y46ieqDaXSRKe7G8P09OxdvLLlCHaI+qCmxECKfvE//w//uOa6VL9HfTcpERsrc8loHIFGxYyB5i+DT5Pr3RRRTJS6nRRdrB/CT9MaiK3kyxTxLZOk2cbEhZQmD8ergVEa13vSFZyIn3tGF7KBvnigkyoIdzqlEFtEAfThC+plYquvryCO1uwiBivWa6r/j3KMIjDVWcHJqioo1YoyTMEQ4wMPEAlQhBWosQjL6XpJK9IoQb2KdARKVRJ8/4w0awH+2qU4WM0XlGxgmlIdcrQVMIBtpLUa3u3Uh2Q4ilZEAq972ENvO8mMSrVa/ZQgigNiKzqquL7Of/diXdRYzKkVTSCQogMIqoZqY1Pn/BpYGxHPga0VuNe4ZJTWyUq1LzauiCqHCUsinRK6qxL1iEmpciXhZvy6uvfjb81eXt+8f6kH4Rcv37x+8/LF6x++f/ZXf/XXf/tff/mrX/3dsx+ev7/RE/ODRw8fP3zwSBt/+umn795dXV6OvyP4/pOb+Eb1eNh99+7d69dv9Nz87Nnz3/72tz/88ExP2/yHVHSc+N72wJ9pdbCLy/tPx09CP5SoRnl++cu/fffubfyw9cN6jWqUXyhGR9Gqu8ENEUqpslZmRYyeLd1oIEG3lUYCnPrybT2Vtc2Q+uQNXZpW2xjF1flIFWzCmxr0xl7Jx1HMCmytIIoD9D1scCPwdU0iSFHqm4Cn6tiEFGxhyfmt5Uw+ruuWFmZ6sp6efVQClQQxKXHUT78BExEoQUoLFmpJM1sAsdfpYaCi9maO3TTzNAoDuuMoDtAV1JJiBXrhhmPtF6pSarpoitPua2w9PauXdoLuWINHOGXloojNeEP+L//6LxXxsunhQCjwqzjRdfWyEgCHJtBKXA16X+n/o6d1LTe6oU+vOlh9GXTCIT7Mv/UiJGoCxODVpgRqiUoixf5wDVrMJzK25rYo9RZCcXgH+tNIrKcJtQqraqwoY9ZSoqsqBlEGv0Y62/jXpcXpmDmeNq8EonoMItQ74FhBnSBI65wa6087myU2UgqKNVwiG6Foxba5CyX/t75O8N/iXn6YEpsaa6+xSKAVv1YU0hnOOaYv87kz6mstnkwKLYXWKGSD2Ge8AfRBgY01y+ujkgopjht+KZuZP516lLBBDMP6kJf39VA1UDxm7Wx3ovy+803qBMVMNq5yjHm7vQNIbydPZ7lpKFxOVvcHbuItYlhMW29a8SUo4DL1ityPn5GgXXo8ep4+4oASPHzwWOvN+6uRLFXx+t3bJ0+evH79VhP0BPP23ZU+Uh48enz9/kK2169e6TH32bNnr1+81FPv+M9u//BMXdpaXV/+5Cs9Ab98+fLBgwfq0nPz48ePHz66fH91fXX1VtFnnz/FoMdldb3/5L4ehYV25/2gIV999RV/NZC3GX+PUI/L8Wx97/nz519//fXLV8+vr690Qjn/PNCOb9695fFaZg2U8snF+PkQjdWoT+LX4Y1Nl7unVTEBCqVxQ277N8WAH97H85uqzOF1UewXRQzbwuW98TMnKKM/wJxJUFPFmFnHxEWZOdDVpYDV8F/erqL34pyczfFwbMGRMPiGM8SiVscqKYAa28+RKNFLrFXIQ8Afokg5pwK9+nobRH2grhM3+WIppFTjmffxs4fyxKSThy4xNeYnSaGELqDcSpsKIoGwqICnrzCunEoJtFIKy+n9bJHU+ibYPJlYATHpEgzRL6ttAoPA3KaNQqRWbPCrKTa+XgfyYMh8gUYFeg9o9e2SyEaseLSObxEsIrhURZDo/eocU0XF4uJ//h/yN9ZRcLyJrl1r9RNsUqvERcm0KCdmUQf1ixdNefH3lt9aj0gwGhaFquFdJREUY4vioMameRjSRBjvh50hUEuKdQIrW9N6abSsTy5GOvVCfacKvnqJOgEntLShqqdZsV7TUVtYpTtPz6B0rtZVHGwkND6jE0MZPYFaalebsFlqO24SxkFNIziVYF1NHLOXkFJB8VptDojrCo6rOKMqKPZ8qRks2IBZoCfLz/GfJgTdtqA3bkaHx5tLY+MtMaOFWdnj2Dk2CzJfSHVivgmKB5l11FIDGRXo43T8DrlFZ4BGVI+CYQuzyKeO+B5HRAN9pdEUra9evY54PI5cXD68f/lQ8Q/jyfWbX3/99Xe//e6HZ89fv3xz9U7PpuoYU7/66id/9Ed//OTxU55rX7189fTpp3/4hz//2U9//uTxI9lurq9urt/zw8qPgovxW/DGqfSIc/XunfbSg6+ezr/99ls9JesJ+8WLFwrk4dORbOpV/EhP4uPHOZ7qyfs3v/nNq1ev9Nj99NPxA9Pq0irUpUvUyYQm6wZJVCwdUQO16qpRtAJxVc4h3s75EjjQFnW+Z45g3PiVU6INpimkXoUnnAm9Gyzfa8PgsbHJTssWNteugwmb5x9brl+aGm+iG5jR0p7JBFXKyz+Tlq6I+zMbULauQpVBZgupht5WGKaFpjidRUG6eaOqgdggHlNtraWkeQfG0OLhja1AK2fTKqoHbCM1qW98vT5Ru7xLTTFYFFJq1/zd6FV1gmobqJXnKNLKxb/8iz+Tqhr56Jgo4zKw2QGxVm8T2okwJspQvBLUYziAGguqfG/M2EMQltUEyHzBSi2FcaV7bYHg2CHuPj2HPfVTvOUUdhoUPnEL4pNta45s/vQtUICU1bRUVKW2eGuPMi0VK2Xn6XkWN22mNeoYmW58NIbhk3xfmSHedvg5bUqjGpbgloEZTSUxm1HG67f/IdYCUWMaZ+QBxXi0jrT0Ah4Cxyd43Ng53gY7/ybR1CHEY9e1KPZ2nBWQf7Okt3VGpVeBQTGzYuz3Krbv/tYcKeODXVc2kvHIqCPrmXY4wyx9+Z/uoSaP6sjHcnp6Jrh3cTm+z/vu+vLyQfy02P2L+w/evnv35s3b33z77d/FTza/e3stXU+wn346fhWduvQUqzOMh+DxreXxc896SNYT7RdffP7FF1/o6VmeN68Hr1695BvJ4t14zB4ofn/zXu0PHz7UHEbp6xCPzkItmimdH4Pmt3bIrMaXgQ7w4OEDibpqDdR2MutBW5fEf+dlXDl3I64UFAvplFhrMIM/k3AmkvnfuOnj4fi+PvnpTXujZChKqQ59/Mj4OMboK29I4oZLY5eIocbn4662l4e1sZu7bJ6zoi431li0mOvKvJi1HtwNcIzZjYjgIdIh0xCIRTvGBjsfkeraOefG56uxZdnFMbogFZlvDa+6AkTjC3FpuCfbnajtbZTT9+vf9+zjkbLC3smFPmbRfdVWxsfUFqpiADcK9Hk74tG2iMOz/m8Vgw2i+s8BvyC++B//9+NvDTp3MLwbnA5tz+iJz/UErUQAUR9wRQpCLrYdf+aBFa03fLlYO+taU6HP3cT1tLp8v5xUHQtiKzXdsm0/Pc9OmN8EQqkVXhpAgaboeprBk6GKXC8KYNA6n2c0T6DbQGCaskrj01vGW72AfuDcbdz4aAxl8dNYb07IyZz6jlEaDUHUT2BAdxCcnEVMqjJXhcU6XzFpfRFdFao6QNRqcZPoHpCezClsUP0iW2JpJdHSE+uvRjQKx+iixqKlMIubNkNVq20OGnuGAz84Rj96DdZdSXx1597Gr5Yb6HXXo2SUUZYvReMfI9DXPLXwPVr0q+vxc25yPnjwSPZP3o8J33z721/93a+//uab7373nR5YHz96Mv5L2l9+qfUP/uAP9KTLE/Cbt+O/e/Lu3XiSvoh/8/7mzWs92j5/9oN4/uzZeMx990ZmlS4uLp48efrVV19piJ56n4xf+Ty+FR36k88++0ypZmqUHp1fvHihCXr41mmlP3jA3xQcP0ut52l5VHqrh/r4sT2hB2uVZJaizYY+rplLPt1axb5wFLC+yUFJqMoWCnSwNsqxSo59JMxOMdR20dK7MrdLGeJ4tI+giktMYGalEq0nw5xmtD8Hfa5KseiY1ffca2VY16KSDXFqPLH19Cy/X6yGXvyMDvGOHlUH7p3HZgybtiruHVLsbVGpnuZ3ys8a8K72djUWSkE2lOoUBLM44oMvMDucesscUWPzfv8zbm0n0AmtNLg0qtVz8X/5J/9I/5AExPXuVFS3BwX0qU2Kbx9sOpc0RVeb2Qeon4+EYlICPz3PYAOGWCEGKwSixZB5KL7LxATL6mBFVWrs03sCIIJTBWzN5Sh2qivEAI5liNZTSbSXSUjMaKEprcVbG+vEVkSNx4fLXmmN54BFIJ3Z+miMOfFzz415TlNqSqxV14jSUAkyT7Jr0pOqYxOZr6Hk3UmJRY0bLvnVmeH1VVUebzE4Y6ygZSjxzVGgVOMZ/9eCINUyHF2QnjZa2IthVkBzVKK65zEyrO5JKJD5BP+mz13EQp0oMzmxGIZ/vH8k3Y+vYsPDx77mh1dPs/mTxEIGPevevL/Of8sYE67ef6L86t34yYtPdLf15H2lPzyPb0V/8823//Vv/1YPqBr84MHDT58+Hb9L7tH4/RiapWdcrkL/j4fV8R/m1CO80IPv+PUa3/3u2bNner6W/+EjPWw/0FcBbXqjHePHlPXse3lxoSdvBTqenn0fPRo+2TREK4/CeobWHD2C66FcZu2rIZops56/tfG3336rCWrn4ZuL00Gu3r67vMz3j5QaeDXLLdlmz6wbpWLUdZP1MbIKKNX/8VJ4Qo0r6FpVGg3r3T8AT2BaATl1xwQN9DB2qu7LUWzdCjGBQDco1v3W5T4gCmJ0Aohi6qQW0xlelMqmKN5/0n8kXeyZRbzoqxe0mn1aryDdLegtNUpRtOJhRRfDtG63CC5tUs17sXCqj37FpJosnBoUXsq2OyUCrVQtKlWPgpk6Bz+ktLxziGvJW7Dy9Bz1ZJiClppZHOdcP//gkZ4/ueGL35u40HfluPViRPMQV0VZ/rNV9Y+S1tX3xaLg6Zljg1IUrU4Joj5QjAFRh29+4Xg0LG+LehNtAGz6JzFipYqO8xBLO1jZWwl85nF+1AXbeF3aqyM270+jVpuh3j1K1WARasynt4xbqTD6t0qImyXYe3pmov7pCydtNNE2r2onNsOx6CLVE6f2TVppdvpWC1f3BqIfzDxu3GAZaJCFY9/SsU73P5p2ad97hqGvA1Dqu9FKMIubNuHXsRlIJFZd8ea+Vd9kTAlqvAnnEXIyUyviGFRuMsryET0a9SSqJ8638Tsrrt7q0fM0ajzpXo0H2Yvxm7PGX9G598n4Hc96ctW8Z8+ff/vb3ynWE60GaqL8b16/1uPsb7755rvvvtMTrZSxfRxAz8QPHw6nZmv+g8sLPeA+jv+w4Os3r7Q+eTJ+A93F5fhRDcWff/7582fjB53VqAnj29hv3mhllCbw3WiZFUt/+VLP2eOb3NpUSFRJsxSPv8n47JmuUS1Pnz5ViZk6Sf3kRlDvmwPBPdzEtubR585YByjCaRUXsp0zAEqlivbUrRFnsnyInbHmTJQK24U3S7On0mw1neMWiKgPWrxXqvhmEmslrgrEG7MPmRXDT/RlsrDnD33jQ166ROu1vZYUk1LaRIaM1lS9TuDNT9UrwSa1tBeLkq5Oa11B8Wy0Q00dE8D89WITumpvi2sqSMca/+4FEYY1cKrVL1BdCUCxbzt61Jefe0aSwyZAN+tsEEOyF8WBS8QEwO9BNHbSSSoiGwMVM1ZvFxStQ1ym2mynAkSlKIJ2Y4+ZU+F2UmLhGF1gVBDyBrU04tGUpFJAF069EjhWkkFASfhLCzcB+MqEzat0rU4deMVQzYpJtc6KVqgxn94ybqWFTdG0aj3VCDY+GoeS1xbOOqHG4taStmNHK9YVEK9JMYpzdbCngxtts6JN2/tZULKnrXvY46sTQxlalipWxu2oDwrL956pCsXzIc34wbSt+ZVa5XhtvtOqw6zM4BlT4m1MQOlWOM+MhxAI4j2/wKOPTWJSYq3Sl97xVwN1U7XqCVIPnULPx9fX4z9fcvngcvxIc/xks1rDo4/395eXD9Wuixs/uXHvnh6zX7x68+zZ82fPXugluLmWTc/Nr/SE+kP88o1Xr8Zf7Xv79k28RPf1hM2LGD9GKMYhL4d2//3N+GVzql8GqvHzz9pFqR6ux3eYx6nuvX7z5tXrV2/fvX2n8169e/3m9fX4y4uXT54++fyLz59++lSe95/ocf9Kl6r/jW9Zx18WjL9H+O7773/47rvv41oeaHjcBN3P/N6YGMeLOyyItVbCtU06Jnh6jmB4mHwAd8YcTs4DkwofW9y60TnEkH4r2mReVm8d2gYcCYNttavFdoJjBfOOxE5FVXjnK1CjVsXCMTYzf/73zE3mp+c9P/q04QkZKhZbyXoFUdQYqqFd755ZZD5RS3uxcLo/6Q7o2AzU6slivBN27mdzCtLx2k9vBgww2mpj/GQOIiDvgcE2pwTs5VTrxb/4J3/Kp2yhsmvgGN2fHZrOdwKELwa9go5h9+l5OQCgCH0ODeNpX6H4/Sk7DQHHam8BToHop0mocaO+Zti8LqVhQ9yjVtWm1EotCUpGm2oXrVQVCwWcBlHImVH8RXs++/glVpUhMXKAbqwQOGVfUmLPGeUFpbOSkdh5emYgtHbhrSnZMHftPz2v3ldiiFuHr8G8+q2iFRQLRjmFSFOsa6OKvlJSUOqjaiUQEnkDEGulCqR1JTigGjJmmRpRtCn7ogwxnp7RhfU9eHpuDH26D45r4BhaKmZlk5g0nPo4UaC7Smqi3kfpkLMIcfV5Z6ClMxpFl+AAKLzEfBQr0KJgPJ8G0nlP6jOqHlP5rXDuHf7xOeZ+PNHevP/k/sPxrdz3ej7+7e+++/Z3v9WHhT5ByCTPzc21nlffvXmrxviEMX4lXHzizVGxVf7mUI17xX8n5dX4u316zn4V/7WU8S3i5y/i56QHOob8X3311U9/+tPxFw2fPFGqaZqgdQyJn+tQ+uDB+N2jDx+NH7bWNur1T3Fo1bF1aRK/+eYbPddrjlLtqidpfo2QNmIVcZfGgYm9Emwif6suflV0ezVZA/Ukp/NI1OfSXKW7KoV9zSgHMWpFU9wofTZ/AOzL00OFjbj/CtgrvOOQiDM+0jhcoBjzZkzASiDYFLFupJcbcS5JUZWueCueNiJwmuv6Vtd4kzOfnot4y0A5gVSXTJDqcmy/VwXVcGWAhxSsAKKCpt8KXbAXC6f6p7ZgF4mgeN4XHbAJxXaSmjTsnB8zq6kpsQ+mwC0EYlSX5w3rdW1YHNaAVNTXsQb3/td/889ItBmH4KV1Cku6fbV8YIRhDOXjQXjXxv37+eNrghZSfaBYIahVp1beLz/Pan0OwBO81qBWa+ALIZ2PYRbl9BlcyA+KLQo8Ynxi4ELKrRa2UQXrMzqlVgy0EPO6IIo6ga+CCvj0pIDttIKUaBqkFKCzMoEUMLCCq8N/OT4DxpjT/KawkrJuUkuO/fsjPda/71mKrhTRfmwCpeq6NFJ/+lZsg3Cv2Huf63N+Rms0x6PqnBoLPKwqUY3WVLSiEIB0zlN1m/ki5IvSKvbOr/uWQeCBaqmp4f5TrcgJsduA9Ob98CvAJlTSqvMQUHJMQKy1pTMyuFQH7vm31QVvJ5jA5wenpu4FUoZYbjj3XDFDMJNqVSzl8nL83IIeKK1oFcp++OEHpZ9++qlSGTxQIkN4uNO9VPruavx0x4MHj/Ro+re/+vUvf/nLFy9e6Yla88dLfDPaHz4Yz7U3V+P3ND+4uHwTv7xZ8Zu34xvJMmiCPoz02Hp9PX5Q5P31O+378PLiyy+/fPb8e35CQxPevhvfSdHzrp7mtbsei58+HX+P8LPPPlNVHul6E2ra+KuHz5/zU9HjN248vHzy9JHvRjyUv1X7+Onn62sZdAY9Ugud4Y//+I//6I/+UI/RGslVCwXASaRwT3xLtbUCI4UuxW4nhpHrTXqj/19pff/J9b1PLu7df39x/8H4Vcr63DJ+eHCso1o+jtgRRXO0ko55nhx7tUBgQLFOC7pLiELXNV7x8vktbTreIZ5wzJ5tbLGcinTsPR1eSNRalXNgoK5LL6juIX/EGu/Dnc9X76/z99azEYHaFQg8QiKG+5crkUBObUdghWB8htuibuE5QkpNYVME6TEm52zaqEI1bOoWY1i+YarotbZD+LMFxoitI92Ku9ouPE7OM9umGS0cnJ/V+vibGkt77eLjkRiRqt46VqpBfr3EimUTCqTok9i9//Bv/7kl3gS8NZUKSoKUN62C8Y8FVbUi1ri+j4Gq2Ht61v+V2iZI6xBIf/nqTherqjU1LYVZtMIuLRVSLIpiGEGrqktUBYPgU2yqRSdGFG6vYoXv/FNlYPPXXYR00V5ol7zS5ao9IJ0JxFr3bBmpdDH81eCqxer3/Jk6xHH9w12K5emZyfNGp/atmaI5taJotTLKE7zPMYOcAsWBVsUow1SUirsoVY8DaE4rgluqj3RSwRw7gTTezitSX+aHdmLnD9fDr33ZWjEovjf+VtYJRCEnJ6TFcXaVfWcFUPiEhrLnrOzV2hBTZ9bJ0luaQcRUMdRU6MDCoi6aP+Uq1UODUFVdb+I7xHqYEDTq+Yl7pZUWPdu+ezd+rEKPAnoCfvbsxYvxzeKX3/7ue6Hx8o0/3Y1fwHbvyZNHX3355fglGeOh91JPITTq0fa3v/teD6wcQI8negjWg662eHg5Pr0/enD5+eefP37ycIx++XI8274eT736p/bTYeXUqbRqrFY9+Opp+Oc//7l6petyhjv8Wh9p3IPx9wVl0yVoR35UWidRu56V9VCuI2myLvyLL77QI/RPfvKlns7fvXundrVorGZqI26UAhTgMLoWrdIFgeZLRBcEWuW/rzu0vAltkDLcyxz2FVfv8sPKVR/JulIFrOijs4iCXiDeM1ivLSCF/1oKuFeoUtOPgTntPGPr6TybhzxGfrr0AinQe0CiYl6RDW7ySxIbcRjdZJ9K64r7aVNpozqx990Qtmi7tNRI39tLeozZOW1QdZzQdKeeJuy3gbXOAXRdGSUPCXG1V2VzrFa//1GMv160gc22V5VOqfkN/zUceWSoXcT0VranxEexLqE2KhifW/6Xf/2XfIRLbR/MUGO9M9UpFDMCHVEpoxRLrO9jUAnkVUqLoKpUB6yKIBWZB3KKES3/tRRI6/rPjijCyqm9eEhnXGobtZWAN4kCi62LFIMY/9p0PYHAr4hoR91k7+nZbPYi1tKmTZyvSxH1qsXpEnaenrXWRlalvIU2UTWjGo/feZtpivGfC+N7qB479B3c28xKBedBbIZN/PQslMoMVKGWHFuHqkPYV7Za9ReMKgqZ/VEpxojyYtnsID5MV1CixbYT8dOoGReDv7oIbyd4ekZZ6Vu3IrqnHRfcjgczX3TR68Bdyhkq9X3IHG8n5pko1QM1b1W1CIm6VyLFy/HNNom6kOvx88D5kumZUo+PsunJUmdTrDPKefVmfOeYZ8TX796+eDF+LkI2PT1/991333//gxrfXt3oWfG+Rj96qK6bT671Nezx44fxu+o+ffp4/G7m1y9fMUePpN99P34hhpw63auXz/Wo+vTp+Nt+nz4Z3wzWFwQ90f70Zz+RWeiYL19pkzdq+eGHH95qs5sbPRkrlahnXKWyaYS6tI7fahc/zqGNouu5Yj0k6Yr48QxdrK5Rh9eFPH746KuvvpJC+vDR5ZNPn+hB/A/+4A/GE3+8t1XVGZRqIxQN5K5q1aYKiHWBggCPUDtDQr95d3N6+gxlvBOEjhf2fLHMg+W/zExVMFCKgloi5f1pVAUZMlpAkaeW3BLdvV3Kzfvxoy9nwqkyOQ/7fapxjuXr78ejsbp7WjVQq14mDT84p97JlDhPjQkEolZx/X78exWXwnW6qJm9p2d61eghwpNJTbNV9BZSlUbT/PMW0PS9LRrY2o6IsZ6+jlSPzpnRGnlKb461OFO/27LpqZsK7k8mQd1oZvyK/GWsPGLvJDknYk9zoDdhvWRvOp6eFfERjkOx28Q6Pu3NCK9CjbWXgBKpwKB9qjjc4dS1klok4LMbCkGm8TSmWIxBC/7ozXwhuyZUymjCJfdaIairTjEKBbp01aSiHlVPz1olsoIMul4FiPO+M7raNkGp8LuNtFa12iYoOWhYV0tNCaqoVaCwVvjJjZn6VcRdpMQzteT45mr6anTHp2fQ6yWzYI5QzM0EeaRoJSWe4bPtGFTMDhC1KubjgvetAq2AR1tjIBXLx9H4gLVIY7XVUYAig1AM9gulGcm2hJgVsDqFU/U05oRK3E+dlo1QhB62UVjBW8wx6R4eglPwvkKsA/fQPc1oTetVimLaLlyvU4FBSXMKKTqnWij5Lo14+VtrUt7fjH9nradMrc+ePZP4PIgbeV+Pphqixz3eEhp19X48WysYj3qf3JfzxYuX+nC4eMjvpLu4eHB5dTX+lp6mX17ef/Tw8tGjB/fff3J1/fbR+LUZ4/dmaNQPz8Z/GlBT9Tksfj+dHrUfffHFF19+/qk+Td1cvdPR7l98oudgPcVq1WvKOfWAO/424/hvHI4fg9YoifFXEse3pblGTVCL4A8D79690YPvOF78wo3xjB4l+X/729++fP7i0aNH8dMa43FKttfvXl1eXugweob+8ssv/dCMQSu3glWwi3VQrANrBaqs8d0ZzZFL/9fH8vgCJUWvsGJW6Xi0Pn4wfn/IcK/f7Qq0cl3ShXSlCoY7GNuV3a2Ada21ROxVBoYrHvPPe3pmrKiTz8F+TRBKQTcfXTFV0ruia+FLoQYq1hUJSpvsPT23A6Br1dufGGSr6cze0zOwi4ewtq2F9FmEzQM0f411N5zWAB2lDkSZ8V3FEK30pp8hHsV7bMZHXdqzi3Tm1qdn4U2F39uk3svPh6ze9+aT/CRgESTaQ5riKJ6ccyBkwy8u/tVf/GP9w7NEe4NSWljtCp41mgOnNYhKsnScSqSYdID4Z1LfIoaS/pH5er5TSsZ33yjVcIKGdVdHQ+C0rfpnrEm9MwTCfosOBC21Ol/7zDjo1hZcgtMorraL4glEdQEGryhOCSyKOoGgodcyozXyq5c3Xn31qW5Sq471x6/oS0Ibq06T0uFMYxstglTUWLS0oWuK9QS64Ba1G8V9wFYDp8Lx/HGBroA7SVyxEsYTVVF8GrtObSAmMFL0ymWyhi+BglExhsllr0WHmra4YZ1AoAsNr6kgDdcWmCbqHWgrKG4XktECii8/tITUojz6NIXz3dX1/XsXl+O/fX1PD6O/+93vvg70KKnH0O+++0EPxO/ejd/1xlPpqxd6MH317MXLFy9fvX71Ro8c8ZcJH7x9++716/Fd5zgin2DvX9/oiWT8R/v06lxc6HlaX4RG4d3VW30chTh+AuT65r0Gq/3qajxqsGro6NCsOPnLl+MJm28wv3r9Jp7Ux98djH0HupzHgRqFAj3I6plVTp3cfHJxT3+CefjggZ6SZVOXHptk+/zzz3UYnVcztYV2VDpmPh1/lfDNm7e6nEePHuuBW10qxQeHPgTGixITxsMclyNlubvj5AqURpw/8RLfrdaY8QeIYZNJf+pXfvlQU6+vbt6+e/f82Qv9SeDd2yvdPf6dwM343SY3/CUrdYymgIBHeet8GeIw9rBWqkKsFgVQYzzjGIH3qiPZi2BVKOzpd6VeVw3uio+qgJnj9dl6HgDdkbmkCbonWk0WNDa+twpKCTyfFCRqlRZ9G9CiNWxHl3xribVeSI1VraS6purEXgkam6LwWyzz22hO0oP2WtizVd2vC6nRq5NR4H315QVFKEUn9lpTQDRWFPgAiON3bkhCdUEpgaBErPOX+AQpunB7LXkNVlXwIZZ/npiVbFza2zQFFZc8h9S0FCTKX0uKgdirYbxFBXzUGXRBKjsiKaUGZ96rJlvtVgi8HgRa662uOgzrVpdpqQm7bsd2lfs8k+UtatVx/BXbQRFjXf+uj81bOtoKKJRgUxSzUlBxhSTt7ncFDvu4DxYbtWSDgopLTk1NXSUwVE9ME+ypMUQe6lqvF6ULj4ebcaX6kiYNj7CHFGqq2Gl9BbWSbuIWcAtpY1tdtjNqB8cEUTxd73yquOQBHgzVJgPfZpOo9fGTTxXokfE3v/nNL3/5y1/96lfffvvteMqM7R48GP/9Ed1SObU+evTkzWs9R+aLwDOg7rgmaAeNffR4/MQFT5kX9y/fvH0z9PGgrBdF78iLp58+/uqLL59++kRPz3rA1fAx/+IyjvT+wQP+atq1HlDH97PHSfVwP47N3yMUerQdv3QjvrWsXfRkHy151RhU0tgnT55o1QmF3xKf3B//+e7r6OISKGkdP+YRv+nZ3yeW//LB+FOZzJosHadXIc845fKvdHSXpCiQwfuqNG5IPDoz1qjnSn+YeMu3/PWgfMV303/4YfzHxh8+fDx+uOTxUw3SV3B1qqzXjZlMiKu/0VWrSylHEjLgIQBVAV0BOqA3EShpC+1FqmsZ4vgG+QZtiFKUpt/K5jnN+dPafWhojg15XTt+vfW1qsrWBMSCWJCOIRGiuKTV862QKsx/7tAmlMYTmyKoNFebMhsaMSM9BE7hOAVE3WxS35AzUfvm2EZzzF0t5QXNZKk2pab64zMKDGFqh6gnKa2pOrZxmP/lX/8lZxKu2aHA7wOhj9Dh2AIbn4CgxoaZ+vSF35Dqo5+NEAWpUOyTeOVvDXoU4mawyWZ1FqV4a0DfYuPPQDUQdVSeu2whFFB1SlDFBnctk4WmkLKyRcir8zitSNcnZQyQhTKtdtkwO2/W/+6CLlYpfGZUbPEAO4Xj+m+CUoy/NXj9Pn/yYQjBybBwGsIHxmK2WHVRSwRbnK7IqFFfqjNZz3EMbS9WidYdNKQfjFKsu6GAr7VHt33525YCDx/UpEIB6TCPd//2eURtF+OZQm+q5W8NUjVKfTatNRbeTtDo43mOFGxVcWqxUyY3aBfuVWARWjqjz29a1QiK4zbk8xapH7PEk0+/+N3vfvd3f/d3emh++fLleLKMJ6SLi/GXBfX8Jyc/FBHfdn345PGneizUjeIkcr5+++b169d6slT8sz/845/+9KcaryGa9stf/frZsxdX1zcPH1zqUvSx8wc//eKPfvbzi8t7en7VQG7423fXOsPz5y8fPLh4MX5FxsuHDx98+eWXTx49GA+g98aPPVxd599i1KnevB0/iv3VV1998cUXOu+4qvilEHrP66iCk8usY/Atag2g9PZ6PATrwCp99uTpz372M83RSUb62WdPHj2Wmf+MCzPfXV/xBCyDFD1h/+QnP/n888/1aC6R84/jxQO3P+ikcx6dmaoejrW7nnEJpGjVzOtP3o8b+OqtLnD8rMv4vdWXn9y7ubj/4PGTh59/9uWXX32u9eGjS+n3Prl5/fKZjqPh2kI3nOEKNFb76pL1rM2+gkC6jtpWqFVAqaBoOwU6r1YuHPZ+cgNbJoV5PmyahS6N7RTT61V67ZKCmPkalTJag59eoZjrIp4Zv/1k+RDT6pZN/xDL3xpMpaSV5eT5KWjGLfXMm1tvzp/BI7PgokBpRmvmmVJoJ9aqmMCp1k0w6IWt/luRjZl1U626D6M8zalfrw/oXcuxpVPavZBx+7O3eiyaPHbEc1UKl0BJZjHe/P/rv/ln1OhXrIDVihv08aLYryWikAecEgicDX360iobqYjukbeulspCylp/50bDtnTGXrybwVXBZwEpiC2A1oJoqOqrGoEV4BM3Sp2jf4zy2gzewn6vM362rXOUZrSAR4FsCrgbunatfgNsos/L+Ed/sUnRqnZQTNWeFlzdnH4uWWm2LYdhmnUF2DapJcd+eju1Hz49K3CvAsfWwzvMHK/qXt01M/8pUeCvexEIbaFVCqI9CniZFOMRSqXjYUUkqNgm6OJabn/py9OzMhoVKB0Tl/cbq5ifnuUhOHnqNcbPEdojsHkyJcdOm8LHr7FBq1IFxFqdbqIbkdGEB5Iypw2vgajV1Jfr8j0fj2jxwXUz/nvcn1wtP8oiRZ6XL8Z3nb/++ms9zD16NP5DJ3rcjL+N91afg3kG1QPZHwWPHj15/OipRN2NV6/GL6Z49uzZ17/5Rk/ePM/96T/+7//kT/5Ej1h6pNOQv/qrv/rmN9/x9KxHr/fXNz/7+R/8yX/3xw8eXjx//vzh5fhUplHvrm5kfv16/Hf+Xr18/v33v9Omf/iHP//ZH3ylI129ffPs+fd6wOWi1KJHYN3Hxw8fXTy4fPjwMe8xvpOtWBerT4ZyatUxtJEeiLkJ40lzbDh+qlvP63pS5elZh9f8Bxfjd26oUdf13Q/fM1NuzVGVO6PHbj2y//QPf/4HX3517/Li0eWji4d6th5/l1H+ccOvx7Os9uFZmZ8b4Y8luqVCtnEVetvrefn66vWb+EHyuIQgXz5tqmladSTtqEPGI/ujp090zPsP7o+Pes3UeTRTD+c6qrp0Tvl19xTLoHYFxARGZ9BqfZw8VinEoBSPRM6pmHuL7fpm/MnK7V51Q7Q6NUyb4TwzmqOShggfhgARm7CY+RqVMlozXouCFE3YO4zg6VlONiKwP2bkRnmSeHoWlASp20kNzy0z1elewfnRjQyz2LCB28srC3u9eUUBfhSfp8VabZCfuCKD7pxWkVIgZ1OMdM8kZa0vAQGc8/Q87+Wjer7WzX35MfURLNXawipOvYvSkJNL8IcY4r3/9O/+J/1DDNfCveVdJRgNo2Er1Wrdb98gA+ljj2UXb0+KQfj3vxo89pNmbakqqFWhTx8cQ7F6bb7OnxBOv1ZSNzb0GTLWgYI6v7VgMEoxsF7El7SoDOprIFqvWiiNXculCX1iDMugdkVptDDZXf5blRZr14yq1UYjq8EDKmmVaA96PUZdeXp2Kmj09YY2qLqgVE/SJiiVuX6rRYqoLUKKVxF/eXUQ3oFEK8RaOYbFalMg+ELoVDiuLWLR8z0p9roEiiBGJwCXtCpGicoJlXR+rWLvq2ZLT6z/3Y5BufdJvhvdPl6CgNT6rFRUlV7NmzbhEitjLZIKpdAM0NIKqucInHUyAZx8a+SnRX5uvj4ihHbmvTSS/GmiCO9dXI1vdL6/uHygJy69nZ4++ezb337zza+//u03v3n8ZDx16elQz3mv4r9OosanT8ff0uNvy+mx7P69Sw0cv785XmU9Lv7iF7/QA+Lf/u0vx+Pp1fjG8J//+Z//o3/0j9Srs0n827/79f/z//Wfnz1/8flnn+pxS097Dx9e/vd//mcaqIdXPXnpGDrtm9evv/vuu7dv8ru8b96+UvDFF5/95MsvHowfnLjRF4svPvv85csXN1c3Oqce4t++e/fq5Uut9+Ib4UItOqQeoHUMpTqArlrH40FZT5l6RNaz5/jG7zjGwxfPn1+/Hb+jg+eh2PGL8avxHj/WzOevxvOuYj2Y6kj8KYKnZD0ZX9/cPNHD+uPHTx9/+vM/+tmTJ+PXRWvI999///LFeFbWHyv054GXz8bv99AfFdSiyXpRHjwav/1DZr3tr9/dPNPD9fPxExp6ZlK7bvu7d/4NJ/llTox7/f69Lvzp0ydffvn5o8cPLuOztO6ETjiu9+Le4/hbmD/88N1nn32mP0bowrXjmLD8Ri1OqFgHgJidbyE8Qh4dQIoCrYop8ZZQCva7HRxTqqBorWNJhQIpCoZ1QSlnnqExk8ATFHB4p8JmBRaF7qTMCjAo0Kqbw76kgi5Bil5XvXMVEAP+eNw4OT3BgahdFetjzo7HeKCcmKXUxjSU3xlVSyL6BoigjwWCuQTuVRyW8flfr6/EqPdGYit8N6ROcOMm2Jrn1q4ZdvQ0t++93zDgr4H/dAQeFbNHiRVRK/NJK/o8SItQOqbAf/y3/yOSVqVhHk/P1adg5GEgraBQwiaWNL/XiFM6gT8+tboqxg++BXSJIS4Hc7tLxASqVgOKVt4rKPoC1arEDYt+eiYFNXL+yuYco09I43DrC1HM5xFEVvB8RPzRftq3+lWihZf/FMfTc6V2GR/AJ6ywu7DNcH6J1SOcCgzAZyuDTSuvkWKbKc332TSn0jHk5vT0Vvc1TdR5MAuVqDKBralan23E1VyxgRUl/pnvSTF3SSRwyUpjf/4Jlcx4MlhEAmjpifjec8YBzhTj+/q1V/dBJbe4tDffTmGPxAM/JVbaq78ZtOKBls7klGXyPLYzDcQmEZRWRU9rivVRoyc2PezqOUADpLxTNj6a9K67vLoZQ96+vfrb//KL77/77b2b66dPn+oZUs+7esrUpE8//fSP//iP9bj22Wef63lUY/Wyatj9B5cvX49HW16XX/3q1/L/zd/8Fz0p6tlazj/90z/9kz/5Ez3S6XHz7bvXv/7m2//7/+P/++1vfxc/uXFPT6KXl/f/uz/+Yz3i6vFOM8d/9fvi4l38oow3r98p1taa+f6T688+e6qnZz0gjh8YeXD/6eMnr1+/evdmPPh++uk4la5RD5t6sNQfUHlK1tO/ZmqIdtezLzdh3Id4IlTjxcMHDx89uXz08LMnj8cB3rzWJevrt+Lnz57pMnWa8fMbn342/nbezb3Lhxf6KNKYURqfQOI7Gvnwl+9DHfj9/fEXLq/eXb98/uzrr7++evdGN0fP/XqiVVUDHz4aly/x+v34I8R4Sr4aT/baXWIwpsXz7Y3upC6BM8dG4/uvuophutDm+hAYr7VenT/6wz/8oz/6+Zj/8PLm6p2uWk/tujN6epaBW8T3xsQ4a6CZOowDV7WiI6q3xuMNsH56dknrObAFM5mgmDTqOVBIdEo8Uz2GaVqpCtIWRGUghT87KfaRtNrjOUKiqMqaMaT5tb4vn/8B/Rg2mqdBG2hyx6hqVSr6kOXpeXO4e0mF/jDequKw/fTnFhScTr0S/MM+PWeyPgBKg/munmzTd4FZ/XGBE/GI5RLaeu8//Jv/szez6t+yPhxxdCAVVIG0iULK9fX4KTdQexaWD4aGPPrDlG10Eddei8KfKcbhFjDYpgBkvor/0rg9UNOqi82nZ1EVYg1xbJyqNk4WnxNHGuZxnvibLkZiXWsA5TZs78Vkx8v3twbNb6SDYt5VxMBAwGakyK9g9mQyU37Shq564L3eKtpv0Yru5/33p3/ngNgCl7Kr/L7wMbFcCy1pC3xzhEuAUmkeGxZlfNaDOkcgKvBHOEq17bVsQom1ziSAvXZ9dal0WzylVTC0q27pHq7Kv+d0qU5u/hZ7d+G0eipSqx/aEDPEaU5ODv/GqPjw16sgVB2T4yNCz5DjmfLqWtqDy0f6tPCrr7/5z//v/8+Dy/t6zpNNT3J60v78889/9rOf6QlYLXqG4xPIq1fje7SXl+M7u3rA0zMo34X99d99rafGv/7rv/nNb36jsT/96U/VqHYG6unwhx+e/9Vf/+LXX3+jR1EN1NH09PzVl1/qYPKMJ119fIzvxb5/+TK/4f3k0Xiu1SPNp58++fzzz548ffTo8kJPzxf3xkl0DM15/HD8N02u3t3wKP/26p3ahQyqCs3XxY5rjzugY3/xxRd6kNVz86PHjx88fqTnWpVeP3/2zTffaEed5NkPP+gqnj1/LvPTzz5/+GT8HIiGxPHGlyrtyDd61aiNXsYvxdMTu+6zDqxnd9mEurTj5f0LnVz+8a2463HndSe16oPj9bvxwxs31+OnpfXkr3uuT6G6AyON360x/jxwc/PgQfyu6/JnflX0vwcX9/XcHI/XVxqoK/n0yVP9GeMPfvoTbf0gXutxgPEbPOJjZ1GEAs1n1Z3UEEEq8GhHKYL3j6vC5xHSCbg556AJrOpiFxSQyDp2mt7VM3joaniCq0qZTFq73l/np1yOpKsOefUwXWEU8WrOzt/XGn+4K9CiVRvV9hoLpdqo7t4MwGGa7Tjde3quaeV6fAYaKJaHQKtityCCKlop1ZX76dQBP1nBQMQ6bSa7Dj0Vb9fQeVpJqfA5G80sUN7rw3c5TD3V7J+pfv3xVKl21wpMuPgX/+TPcIisjHuc71pBgBtFDHdA7NO4tOjj9JtgMyj3yk8mVOruLfAKjocjqGn9Xhr3QoEU3xdKRncs1q4LxFaaU1HfCtWgWDrK8AUuEZhblZo6fh9Pz4ACKQVOFficm8jD2xdzg2sB5iigdGJR6g2xzbEVg7LZBSjjZ0fDY6fIShFP1WUGhgpvCZxcNTFO+xUID7QuaiyqbekbpLAgxdvx1WLTA45rUJkVcabt/0/bn23Jli3pediOPnaTJ5s6IFACCiAxdKPBIZFoBu9AEAVIr6ELUc+hG5HPqEEQRFWdOtnuPnb0nT6zby5z87k8IvMUgD8j5zb77TebzVrua7rHCvfANq2MVsyb6wztXIqn4EyF+r7IO2FoEhQ58WA9nnYU/o6oCv6DK9IL2JM9yufQ9uL2jIQuofwgh7v9/GC5u7t4FxmbXe8PP/309udf7uPbOuKzNY6Pj7799rs///N/8N13v3/16uVtfIngNfvmm5v4uOX8hDf2nifxK8a8zeDi/PLDhw8XF3HTxfn5Jew333zDxo5d+Pv3H37++ad37z6wGb24vL64uOQ8o4h3I7MjzTeGH6nPdjj3nPEmMf+geXxwhHuMh8ldX7PF/fz509mH9+/oiB7fg3fvf/rpp/iAkB9/+PDp47t37z59+uTmO++viK1JDDe+mjvuV6ZXBsYLg1dv4ptTDo/Z3e+zO769vib3iH3m4SE7UDbBObCHm9v4gOqjk2Oq4caocoXZDZMOw775x59+otPPn+M+Dbpm/IjZo3/33XdoeFJkUhwZsrnQMXH2qTmY2MyesA9H9PLl1+j/7LuXr16x141jNnYqccayHlgYrAYt6SwdTGznc8uLe5yfq317y8uby9uY/ouvf/c1LbNAyVKiZPSIRdTOU4IpgMEu509HZ0ihzW7j+FlBgaEomkaB6MR0GMqkoXlKD2lHz+CpxM6vNcXwzzoqokRDkRoTWFTaHnXk0+jX6b/K4K41ovjpcCQXiMxt109cHX5b+acq4GSz1YI6Lj0xDf8NvjQ7YYrySgfdfga/UfYMppGL314WJfAT67TlwfMTB5Me+MiSrBZsds/6ALvvnkEwrcvBtlodxWBw1tLStwzABcNZIEPLE1Qc1WXh5IWuKKba7todhshgIOwmnkO74HPlBMW9Laxdgc2kyhbYdVSAjKEJO6PPuJYNqyXSDnL7bAAatK78TqR8Uy2P0vysmpLA8BexBuifvyjkuw20JcXa3c3kfq6PzXZCagM+PYTRoGtLnbWtK7pdKHJnNBFFxCASNeyYwK7uJlTU1hRbILnGmn9K+dTuWXfn7nlYK/spDMXTuRMMTYKdJKgF2alfYzf7NPZexE0EUS9zq+xk0PKIA/keWN6exoWSffP9LXtBwE4LDcNMcXyzydtf3ub7zfE25Xff/dnX33xzcvry9Vdv2OadX16wucqN9f5RvF378uj4NN4B3j+4y83lBVvkDx/fvnvH9vry8grxXm7mrq5vfv75lx9/+vnd+/dsqdl5s32kdzaNLBE7x9i07e3Hu6xxW0V8/sX9gx9Ml3ctxGYzZhtPHgd77PovLs4/f2Hz/Pnm+ubyiv1tZLA7RMOwvv7664PDvZcvT9nus1VmX04iPxj397xgYAt7x/47bvlgGW5vzi/PmXtcA+Lq88iOk73vmzevDg73b+L7um/jMy/29q6uQ88+n/3im6++ZllYM6ZG79c3t2efzt6/4+XBjzGMWKJHttmM4c2b19998x3b4q+++t3py7gr+uvfffPdn337Z9+yo/6z33/3+2++/vb46ITps+KUPo6/eDz55ttvDuK2Fl+TxzvxfkogKxEvaA45avs8ClgedsmxTWdKLFbceh2bYza0Uer46N27tywk23GOEcedAC9DmCenRJ4mcYYADM9YhlAMrSePLvB8LhejC6xQ0Z14Kirf247OaNvXM3i+SGEiy+V8qY5qXr3TUpZMd4Un1gSqYZCN1l2XHeEFg30Wyrp4Sgz3iWcqBoChXUYgj3xnNqEFPeo6UK1mtB0NVAgY6IJJ/Ax+izL63oVpeED3T8V699xn9xTW3fHMRWuurTX3/tf/+X+M+PZA+50bGuTwjIDRj1YfylbRTda47xmkO58cQMaWl15VM3I2dcbZIyTBzoJizcP4e9IaatmFKcs7N7peo8u0J43YuHlCAFYPr8QlkAEyk1syzPHvFhmoRIyyubZXyFZ0e43qHZRyZ0onzfL0eGr8/TdlPdSHXQytkBHyqR1kMdH1w/g+ekOlKaMg87DrWRWXClSjtZSCsnU7o9GhxnYdjevCgh7FLlK+XFo1oOyJB2Z1TAIg80yRwrQ9nmW77tyoYcusxyMUlF6s0yfUUG0VFym63YsDQs/XJ2EdmuoXkrf+5kEt1noZ9LEVzbcX2bbGRiufU9mQsdHaOziEZMv3/v37//gf//rz58/ejfAP/+E/YvfJNjPvl/iaInmnx773D7BNZJcZH7bGdvbq8uoqvuTv44fPHz9+pLLv1+ab00d0fH19iRvbOvZxB0dcfdnz8bhBBsWg0DGRo4NDv7eQYR/kc06MePl19sFBfBHgwT4kG8UbnuT3H2PDFxvKfHcZ83dvvnrzu68oe88rhARTqzouKQYktk8ad48xzjdffcVOm5XZy99i//3/6vfIbq9veKiyMsz03Yf3tC94uXB09Luv444IijBZXnJE6bt7dvG/+/rNy7yDggEgAJSCecXrjzdfHR1F/QNeUhzGZ2ugOT6Mt7HPzs7jbfLYpsfnhbCDprnNjxDk/9sb9vqxytge8btb/5Qw3qFnFlTIVwsnxwfxqXY5qRdUPn15fH5+dnp6/H/+p//022+/4fAxcj8NAwOZ0wcwnkXYMZe84BoC2iXA0BbWwZBX3wXPQ2WvX25nCr+x/s5c0BOrVBdr+/eXLgVMr4Ota6veFQOSzdhcdzoeN/UCFqF1JYsR2r3TMrqsAEm0h7pbFbZy23vP8r1+hTZov6vvlbG7qwG8g6VCoNcvbFK27ySh7dV2Yl3874AqYoU+gKRnyK+7e3gxfkf0d0BP5PFJF9W7jzUEm90zCD/h7hk1tiGTja7PLUhtBUC3ds+p2qAz2rZ5m1MgchLY0fF2cW1DxagRMD1FMqrklHWB6RoyojT7+/GJqtrCUC8i1kwHS2adLnMZ5XsvaHgWoBWDHdi4U0iXOpk0bF8tFORBl9Hau2TGx3jKLaOwZiqlQl2j7WdcyADJSU9bmgqtUaHqN9bzPshiIrxC59nH4MpUFsCeSFoOio8ZbGEUdLKjFylALssfmKKiBmD7FNYyq/WyJQBeXYqJ8PP4E/9qsFAkyqlCB9uUHiVLfT3DTCBk5T6MIrtdDOgCMLlbWAajwPpiZ8re9n2T6B/yt2fOC5BVpcDB0f7dHftIjgM7zzij4k/hEMf3YB+yZbu6jH3m2dnZX/3VX7OTQ8gG+h/+w7/43e/ekB61491h9m33+wd7bLjZt7GVRM+mGZut98XlNWXzo9LiI4rpOgfgKKJlm8vyUi126nnjAwO4vb05yk+PZj/nk3aMML+iDxsQgjjIz1DKjTsbbCq6Pg/EXr9+/erVKyqzm2RqR/G2eTxY6IWRkJ5v6cZtyrFbPT6Ouef6kAKJ5vLmGkFs6g8Pcdmev3nzht0zfdEHLWUvr68uLq5YmQ+fP7GXPTkdt1Vgn5+fZ+V4ofD77/6M3L39R7bUv3v95ttvv6W7/aPDu/vHA3b4+/E5G7c3V3SNzYjub2NPzMrzwoOdMGt++uolg7u4OmcyvIKIAd9T7YKfGNvRKW2+IohEJ8IiPTzG37EwHl6rfPXVV6xAfpP5PX2ymn/+53//7/+D/yqXfz9vPo83s4FHJBYyAc9oMSgrA0Kda2UIm7ZsjIyHgBbS3F7heagkHUPbgtriebeDEG0U2tYPK2EUsvgSG8LgFY5RJghTtkYlPoNFs2M9adfvnqh5qnKNQZt2rey9dKis6FRnYLV7BusuCo/LnaWIu75ssF1w9zrA7O7lT989g6qvuNJ/O0wBVYFWJuMzildZBrtn3Q5CdQp1UGRNCtid+rhzw74JbxQ5+GE3qBEyyurBD6+tIJ7sFzvd3ZOsNg9WGIXBb882IyOkIaYx4xL1CUWZjxZHqNjQlFjwbrbhpNi2k2Jiyh2Vly4ydcCnKjUVDXFCzYQRS+x0q9V43JJsoqynTD9Y5RZKXwIhU+MHZRgSMltof8XYUfoepWa5Gd9KXLvB5IS1n4J68UjCNlmubc1L9OXqIS6BlSXkp/UUGVUVGGxC18rkAjWFVG2gUr5HUztcbfGU/klk1rAbRp32CTkahYnJMhtM8xqiltXJCYYmgW4dEdyOiVwLCuwCaRVkUoCy5XY+0J7fkIHcjm52zz0aO4AXcUdEPPp8Hc/2ia3iQbwrTCdo2RqCm5vbuG33ywXi/Ilejo6OLy8vv//+x7dv3/700y8//fjjH//4wx//+P2PP/707t37z5+/fDm/uLi8wsiv+7hj60wHDIEfFjzv9A1gsOETGY1BQh7GOwWhwWZHx5CdEkwONWZxn1/Tnc+KMfVbtqDx9YE3b16xWX19evKK/ftV3MJxzVg+fT779PET8UwZ2yBt1geb1jdfseMZHv7wkBcDaOiX8cTLAQZPb48H8TZ5/knfy5evyLq+vbm+ionyyoEtMsOgAgW/+eabuDv82+/ivpH9w4vL81cvX3733XekHB4dxZ0oL+L94PhzQOZJp3FYHuLz9eILTeg5RsH++/jkGOXD433u19nY33JY6Oj8PJS4HAsOk7NgVLmcD/tx44f3H7PNjT/+ozzu0cERNmN4eXp6c0vuxcF+bJ1jAMviAFcbYEAKXKPYJcAtA1Cnu9qS5QKjYPgrGKpeQIk1SvBMEeCw1+hFBHa5nQfRS8aHndCmPnYfp2BJS1ZI/RYDlPGyT7FtGeUC7EIxGr8dPaXPRciktaN4agdZU5ap+ctv6izI1M6EbNKAzmTGABVlDIFu/yoUP5NS05nwzPmzE9OylOGdG2G0iagvW6NjB5Mko/LE45GVj/f7vf/l//WvhmSpFciXoDBTr8UAC8mUTEgmM4qUoNpuFHjyKeU6aggYWgtE8WvZn/p5z7/xvecifTbUBZsBL2fDNIXnoaaUGE8MM8oSFbjDyl+GKlhjKLaH4fD6IBXQ2gUHHaOel0EKA93uFTQAdm5ud9R/BqUhC+j2dabdFMwPkpJHo94xKwBbdnZedYJp0V4Z6CoTO21TcEFP38bmoqgPSjzxE9Y1u9hcD1AfiS5LEaIFvUeNKcVXmxNKvL5zo9KntjrC2MkDmTU673HH6B1hT/Mq9PodvWbXsPHZmVL6isKAx7xFmN4PDw8fXsT9Dw6GEM+tuWsNO5SPcdcEV3f2tWrYLXL+kXh0dMLO9v37+Ao9NmpsaUn95ZdfzgPxh4Gs2clJfCsK5/c9D+nHu8uL6/w2j7EIgCFQM+4Jybe04dkF5kjHjJTFIU0sE4kRYtMnY8MnF+Nw/4CNPiDA2NWD+ASxx/jMY2/SICunc/86vsckbv9l38yMGCr8ly9n7FPJRcl+lN4pGDvI/CJABMAR0Ho1ur0f793GeLIXcHi4//L45dHp+HLv/b1DdrF//OMfednwYn+PVxbUIevrN1/9/u9999VXX1GQXu7ubs8+xdfKsHUGeYAeD08O2Q0zC3B/c8tl7mAv3iz//OGjI8lFiM8PAVwsHh73LuIvI+N7Z25uGO0+261YFw52vnPs6jFy0/cOsghHNj/Imb0cIzli73ywzxE8Pjr4+uuvvvuzb5nx7e01c2E+pDMvVowi1IxxtvdZMWgFfIw7n9A0iJYYUg2uArN2osqWTMN0DCtgg9IYAjIlkBSQ8sPfngJlcekFu5QAQ4EMhq2fmAZMqXQMAMOimW4FSWB6gaq0ndR+zPKmw3SBBYGkLjZdlBhUaCcQGDVFskpVC4ZseBte9BQx7O1PWejVgK5LJ8mpqiED0IBatxm+nfks7MVlqQdCRgLVu7DrGoDnvHYPWXON4isrRr8sco8OJh+GYWwXNLoGfFeWyzkXFZcsDOd78H//l/+NVKVhKBuZW/wmX1QUe2oBp7pZHclvzqoUDsO/C5ERKEtcmHI7OrlDtmKeKrJgPqugqhVlTwbD1gWutXwZoGuKBF0Dmr0hC4rFoBK5cMOeotqdAbgutXDMFaoWOOxywaScsCG3z87Cziyx7mViOurFAg/amH72RUtIHqgUiDqpUcwzLug2WLvAAWgLo3Dx/xazwZosxoITjE6hcqOPFJSxLuLOqWS0aEKWdiELtFLL6TUVVNONwm8JPQM0dVpOdsb/U/FUlbEabaYaLEG02ft9fh4FPKNKl2v82F0BTkg2l1dX18jhucjkxptnhqODw/iMuffvP3z69Pn69p7tNIH4q75bdnCP/H97G++Skn53S050jT5r2jmd0NEhT56IUYI2lfFSc3g5WHJ1SMRmpygPLBfD5bER105+CIxphhUnxf4h+8G9eGcBGenxJ4OX7JxvHu4ZW7ztykji7xrj/esYDMO/ubmNz/GIt9Ix2LLeooguMwp/k589Qi58IlPzHLu9jSKsDIKrqyvW6v379+cXcbcKo2V/yiab3Sm719vb+FvGvA36nCGwKPSVX8hyfXB4wOFh5Efx8SZ37FROX55Q/dOnT965AXl3F7dix7vLjPXm7tM5LwH4/0ve7hwzZUgsg9epXI+xmPGS4/BwXC6gYtlculh/XmoQBZ4hb968efXq1e3tzV3+moBcxk8LmA56K1uJFheythrRcSIloSFLt/QAW/IZTIJyI789V1NfUhd0u2PiqwLAZoIYUXqBbsZ3ob0Xm/KwqcPRkQSMTRDt3akXeSZtYfC7epeZ+J0kWDMdNR4N2jWjO7DtFeglUyNcPeLyWNVeQ3FHJm6dElWwk1t4YjxPIYaUpWzLrY48TNhrPMX3iXTN2u6thp9+8aeihi10O1P2wb/7F/+1FigRvfZBF2ryKoE80O4M4CGvYeIULaZanq5rocHOLFBMD6VwS6m7Rbbf4KQ83FosGZDxAEMY1gKj1WoUI7D76nWN0AU12WrF+iRb3JmU1wDym94HPfiyy+jjFIamldeQqZSyMarV6BoNEDb/N6awkwTyVNOI5NXagjLiIwkXt0eLEfKgds8CphvVdlesbds+ceCFsGAosXEno8v6TDsiOVHuU0rQlaIPsloxKxszhRKbkChXo/B3YwrT7HCL0X4qt2TPoOc+U6dCvWZ8wiY865/vo8ThZhcbu2GeN8jY58mbTTB7xeub+OH57TBvIcit5z573bzXNm5Z/nR2zlbh9euv2ApeXF59/HSWNwaEJvahPJM+sJvlhN3PJ7F4m/k+dqf0Hn1hEGMPGssRz6LRe/APnBsMmhSUjjxs9xOxj192/NikmJXP/lEbRDb6LEMGNs8O8QRxcJizfoh95eML9p85u2OKYvOD8OT45PD4kP0t6bGlj2fTA+yjoxO6Ojg42ovftB/ksz7rGEVvl5kyBtYzO40e2WaeX1x8+Pjxx59+ev/+Iz1+9dXXX3399atXr9k547L5ZoXjzpfra9JYdkZ4cnJ8c3N/fnF+fU30+vNZ3N7y5ewL+++LLxdMjD3y589njDa+GSZusD7wSPFDQQ7ExRUmByIONIOkJlv1fHmSyxijC5sRsjvPsyPfMYo1y3dOYxYs0iMvcF6/eskaMwy2+/nHi0e8jmD37CGIiWY+s2aXSckisSukK1MoplLEJCuoB8NfAEOFHioXyDyPkvWRTKMCMk4HWB/oAm3+L1KDRLJYsThX8sUGqBAYiUuWIIm2k9iAw1QkufK6ZYjuqgR0rfEUyAI1QhmNCfLrWPW1G1F+R8Fah0IKYUa1qewk3mBRLelPYhJMNoeM1nUA8g6yICmemvVaCTozR8cz3kBmB4a/AqHqusvGuBegUXbwl//sHw/FMjfQzzaZQudpxVM2dXBlNIR9D6fBJ0sh46hKX60oppOFiuoG0qZaZgQWeqPZtueHh9HIbLlld/Q58nwqqdIWTPMq+LDECFFisddMIHKaK4La9fBWSWvvIsRLhcmeDKEbum2Bba1wRgLDXjQ9BCa34DqIblsBdDeMZfcMPHPK1hDF1/wjP1FutYUii+82mGzQV9g1GU7Gy9IA3Z6OzrC2baA7CdZHFgy/oXj0lSJjSKqY9MIY4jzIMkI7QtvYSa6xltWo/gth6rG7U9eExPC34RWdlLh1N3/5fhubyRGi3d+PDz47PX15wKbzcZ9gfjZafMM2+8Wra/bQ17H9ftxjx/bu3ftPnz7FW855/wTZWYllz1HFR6SB2KTllpeLU9zscXcXt+HmsPvZHmMec2nXEp/hoanPo4OhhC6feRADTOYKkyVJzLPXAURRLxaI42XD0dEp1MHeES8dEN7Fp1DEM//J6cvDo5OD/YOHuHv5YP/omJcOL+ht/5DN9cPdw9Xt3TW7XfTsIbOP3EySm3dQxCTjjZzD/SPW5/Ons48fzvLjqw+++ebb3//+919/803sQeMrYy4v4oNHrnMz+nByckoxlpcVvbmNW2io/+Hzp59+AW9/+ennjx8+nn/5wr757NPZ5eUVzxvxESFvvuY1yeXFJVtwKl3e3MQd6De8doklZaY595i2u/qwArGewF+Luz4gQ7GGmN6Jfpx3rVDm5ubm6CA+f/r48IgDQYisUC9PWbjCk0cS4EbVVMoom57fhMrhPAsqaKC3oLatyPgWdpIAvgqCnXb0kdB9sn68VhshDVaA8yMeY4maODzwVUelWJ8WosgtbCuB6ZmypS+XkGK7nmRrdAH288jf9uwAoWEtRTT4fxiJtQGwCwx/sAsW/gmkvAQ7lZJR5Zk6iwDouozlChcWqAS6hX7ar6M7sL17Bs9nTVFch4QxhcTBv/nv/4J/GFZX8GysW1BASBeo3ImK8u9aCePkC8Xz0j6JAUgeEn2lygDwNaqdMLQlaHWEruiuNgPSLSz83LrKaxAFPImXW63I+Baeelgms5U4rMVeM/299meAWGhLClzGU8cLxplqa4hOFgyB4S6nGaioRsZndL7b9RtA3Q3aJx6CKu6S7gCxRWNb6TJgPV8N0G2wDlU1DVr4xNZ48IfVoE4MKtFd7adagd1dICN0eZRVSAPEmNvjt4cWwI0KvV0jtLvgggxn1UWtHtCuq+MENb8dPm/8SYmT3vHEvQkP8cMGi70z1z42dvF4iV1gPHWxrPGOdGy84q2BfL/skA0lG7vDg2P2zWdfLj59+nx1efPu/Yfvv//h++9//PnnXz58/HQTN2nEu8tRJO+AYAjRQyAGk/3zLw+EsOOXfHGwmNfyEIu/GpxOe0iYyKzdM+XYwaOkoxhefNkKm7b8a/6DqBi3ikQqD6H9/MOF6I6B5Gc372MwQbbLaODZfeaW13deuXbx1Bd3YtzkppZloXK8M30bG2xeHsQb8zd38T0oydzdP1znp1CTTsO2EjE1z87OY0cbN3u8iK/zfvX68Og4luj+8fz84vzLxfXVTd60wmBi8PFShH/ipcjlp89frvODqC+v4w5ycHB4fHr66uj4mOL0Sl9HRyevXr9h+h8+ff744fPF1c3l9fWX84sYSbwg5wkwJs6xi1ubc/0DLNHmNpg4NPF8uxd/O1hPOLFoeZ91/HVlfvkiLzDi+1Pubt+8fn1yfMSQY/b5NY1x5iSwNWJKo34wuNHtcvamJKLVnYBUAAa1jWd4C2bq0DgqDFvQo2Jyn0HlPj9I+2KeZQu2zvE6JG90IZGQS6RmXW3h9VZY8VYga6qja6i7EXsajI02BtemANaJQ7Cl2sDjS1YHDGeifIiewHbXO+b1THo+/T+p76Fur5FJOwSd7OMsPvO2IA+6/RR86A2nISvtwAgvmJi1IN57rkejVEwj9+ySE9QAZ9uZDnmaSRAlFqbsYjwbqDyFbDvsfXrWAJk3xBrlBhqzxS9Y5e6oX0bZz0BNX6ueFSUaWa76YkC5GqCTrpgu0A5+O0XUYArlZnxH7zAudeVmfMsouzAxuH08kZB2Gc+glLrr4z6weUIOQNAirhmJzQTzzNeesOY785RdKHJSCsxBLUhyA0ZYzBQCE4Mrs241yga6YlAJnwQw+lqxExtWolIUT4+OPuZCygapDXQLndGejhfIvIAhDNpu/0molCn3VwvRo9BlBahgkdisBeJuDcx4H/Qhf7+8f3R4cJQX+9g47+cfIl+cX/309t1f/9Xf/vt//7//H//HX//89m3cy/vu49nZ5y/5yWvxt2YHh/d3uXuO/+MdDbrNNY9Pf8ve4zVk3Jux3IzrnjiHwZDm2SQJYvAq4RgMNdmUADYl9Lts5qCZHUqsrHmQk80UwNQAY8sd7j085WKLHDvveNBRgT0xTL7xGm8ua8f7ufHaIG6DYHk4yeiCbSoMAn4wcmDeDMOLh7i/Jcz8rmx2uiwjBeMDMM6/fP78+eLiAqXTZYB0Hdtu9qe3cYP19fVt3HyR93ZT7fj49OAgvtCb1xv3d/Fnn2zP2Uyz//98dv72l/dnXy55KXD/8IJOkcWM8718ynIQD/LvtOwld24xpFiWXCImAR/75QJTIR77wL3b+D6XeKVwFV9h83B4dPAmPuMv/oDy6uoK3lLRScIN4qiTYJqGwKASuOQOJ0HimvwtMIX0DkMFGdoSVyueskWNajLWSk8qgMBorHj+tkQX3hBwvgBeRiPbubgy/u+ynYaYZKAYYLWdUCDKXevHsNNW05H0QLkYVaWTtE+NZ7tSAH3lrvFUgPomApkygLzojHZhYro7nd5rPJVbEx+MzbYYrJk11Iw2GYA7jlRic+eGkOW5K9ptFDOFuuuyYizkpidQfMkmxLa9HZjCU/q+yiqHk9DtpEubwq1VSHqjbMZ8FCskyrUamIqU61AnsjDxNV/aMqp93ijAPC6c0RokgJEE8k9FhS4aUFGfxUDllkAXdLs66CSY3A5Ca7HddV5mP++jdFTyGIAnXN0JXOZzvHM17WoLGRyY3DVMAd0GBrPdoIW2DoQwCob/LLpSg7bPsaIgZz/+mkcQ3WAc3rnfhdkK2YUovgu6DUr/jAbAFHA5lCSu7Z3IpB0Y4TVWZ4LYmRVM7JR8kzVSGcwd29x47/Pq/PLi7vaBfd7B8RG7ZjZk3v38y9v3//Gv/vr/97/9+3//v/2Hv/7rP7BvPjv78vHDR3aHL/YPjk+O2TVR5/DkmMpwbIxjSxnva+deIvqKt7H5eXwRb9DmrpK9I/u6/YflMyto29HYHv845cfumf/j/dR8LL969Wrv8OjLxQV73XjPNN5JVRzzC02MIb5fmjGwuTs8OsJmh+yocoRI9mMlckFYitwM53vm+QIj3oNebpXG1Y6dcb5nPFYylJEVNUP2cHLyMp6KmUM8i8ZumxRk8cd98dd98e2GTjA3n6z6MflsnamA87i/xxY8nhde8FLmKEMsFKViwPsHh3f3DxcXlxyIy+vrGEkOlVr5wiB8PDutU442Dzg2P9E7IZcrXufEx9WEw2sEpsjI4kw53GdLf8WJcXe7f8BLi5vT46OXr05P4ssLR1leF/ECBlujPzCBu2e31zKkCF2AbSk0GIPdRteDyE9gm0Iurjat3SkQT9nA3oVMt0GNShJXRhnIYPDMU3sEckisFUYfIbauoQIhBfyb7QYKYJXJdKNcUeTEA5illxmOqiCJ8aS+ySaYkvGNoKp0EruLhUs0rQP8sJ5AhS0ynBzMxAgZQ0ASoDcFu/MTMml3lHRaohraimFyaqOXCoF4GP4pMEtDRuDMTLpbu2eoWuVJLSDlaR1oJwvFPMQvFIcrcHtitQCeZ4xyQSzG8mjpvCDkqom1QKbz8ZSWGH5GdYssN42NUhilawVAHkhiTDxgnBM5CcCaqdlVaDKecmskUEnsAAI1iGVE8bYFXcUp2WgkeyuMiqHMR2/llrgrJxAS2Oi1ey9byDfh+BeBFySVtoYKUSdDRmXK0O4MLcpiQLcLpaFdQw1B/1mLi9cA2OszQUzjAVljFJSZUAJAuuhiBfQIPF6SGluoF2cJNJTSmFqxu8iKfyYFdydG+DfDcYqd6ROZnQSwIxcjXqfF7iRuWXjYi+/lu4t7ne/u4ruyybi6vI1vpru/v7y4fvf+ww9//OFv/vb7v/qPf/jf/v3//h/+97/66edfLs4v2bRRhM3Q69df8dTHTo2Wp4p4xtvfZ/NNHZ5CPZMdSJ7XcadsjirOClw2VfARz3YZZxKJOn8CcdaD4HGwDg/iQ5fZrr1584YnnU+fPhHN4093sQOmh5w0B3jz9h56gDBv6o3/Y9hL145HMYhaeXo4l+PjY6IM+zZuxogJEkXDcx5DyglBclqiwo19MF3wYiXfX3+MT/fIb8WmH9YQDeuWIfSBzB1DZb8cXe/FF9d5awW1iR4eHUbH9w/snq+vri/zvvO4b3s/PqaDSTH8o/g6xngdwYAZnoNn1uzZo5vcNMe5kPs2xsx4WS1eMfC4oYvkY/WOj45u727Y98Yc4ysVj6j5OX7P8OVNfP/h7w7iNxKxaK4GtfNFQI68gSgVRPTfQFQmBraEJNco2U6YC7LPqEB3uEbXWIeK6SHsejGA7SwwgFPWBmoAqzSsHANwSL5+AIp7ljbQVc+/hiSBmroeAfnCxOj2NsuOXO2dUAxyIAFdE5mC9mAyVAgmUVkChjZrjQyZDhcHaLhinIpGDWk/AxWlLIOes8COCvJg+CleH19b56Vd6KGnMKW4jJVCVNT1Swx2O7ejH44yMmOTstXL//L//tc+06VmgKfC/Dd0fRpWFykI6CITnex6QLRaQsoqBRjSxij4jdOgeA315Va0eNGi45TCRQO0RQ9VK0Ob8lG25lXRcksDwm1kyQRunVXFaFi/SpXBY0ED9GraTTYeM6wbZOc1YLB1jepOymodZ48aElUN6LLMtJ3X3d+L3zivwWiJDmdBZG1/0+ZTtqDC3kOsD6GKZrebyXae9t49R0KNcL5FYljH49IZ7VRtVbblWSu5QAlAXGiXYyRjj9YvWASojP4S2IAU2i6T1y5UCrbjWewdStookcBmhyIztbU+ItQJbLvrPIbz1e69lHKCSqCgWvYTdI2hAMPF4NqQ9qaagohtlAFJx79EN3OhmkudgegIJYDM5HxMPTzE98/FTo5O47bg/RcHLNTNVX4C2e3dRX5fHTukw8Pjy6urd+8+/Pz2l8vzC/ZUl/G27sP97V2+M8lxHaeHu0kQvSyziDHkboPV4wkZ3tNDQQxw0YcyTyeft+EN0RpizJK6GDAIjo7ia66ZCPvRk5OTf/pP/ylb559//lnyJN/LQPbw6GY9Eisd42V+GzZbyaurK0gQo2nj1wBlK3CR+3QEZR0YISpnnEs+kwo7VjsnQggjB0mZAfgqxWsBlYbgo+5DfL05Noxv6wYfu+/H2+ub+MS/distMOpIKCWzfzCGrRJEB2FzlMaDJd8kH4ABUXls/BhhLB3MIefN/uPvfvfmv/1v/y9//ud//vH9u8vL86/evOIkv72Nj83mxQwnRn5cIXvwuBeIRMcTBRPWt7KMNmRF5QH2mMWyDTVqW64MUAM6Q1suL22mkHC2GJ0EijupHQ+bu7t8yMSrI4YHIL2OICARBoNFZgoKgBUAgkC8AhnFw0u7GAA5rIHNY7+jy9bpMEXCgO7SlkB3DacwnJShh1Q/FelMd2k9mtoCu2RABkStxmMbsqVO0pvKujWkDkvBi2KArui2QDCsxZ6u7yAqLvMyZAsqvRhQZC8ukHGu0AoEOzXdKEHxYnILB/8m3nue18JTs1JGLDGohk5qrxnQR1aQEeWuQ/FafhH0EDXLXUdFZ+KZLbMcjO1TFcotRhQ/tbtB7AnNxHcBtmObMGmGtW0DXVrWTUwCANPJ7u40JhRfhqAvfckKBRnY8L8J7Q4ijFF8qdDrGPJWFfgeAv2pagv5vlH8u7TimY7WdmcKkIAr3fAXGZWBdkoGWQztr6KmU1mikxMkPf8XO1q67ozAFvk0sOwmE/JmiSJB5zt8Fu5K3aeAYF0KnsHIO6qF3pQtFKmeVkNEziardzSeZAG8Glo2iDCxh+H/+LCMIzZbcd/P3sEj18GD/Kzl+/vr21t22EdHx3Fv7tHp+fnV3/7t93/9N3/48OHj1VW8n8nzbdTL+33ZBOXqjoksnW4Bnx7dMQxqezF7rihSpHCcz7aStgwFkn/cLn/77bfsg8/OziIQQ4yxRVY8rMjZz7stokisQ14mEMS2MTeO1rTVqB5Fj9bEbYWDiUUZ0QgxkJx+2CXQTnLzk71pb002S2lveIwYd761T4YaSKcGYHAyO0Ia3tKtDM+3hzMlPvCB5RnvR28j7rXZjIcCaA9p0POS6+j4+PXr18dHh7HksZ7xude3t3HCRJa/4oh39uMcMHlZnzEdexEwkqBkhiRB2Ro7Qx1VR2AL+s92hlQNo1DMkr4Brr0ImBBvr2ZMbHu+mRqY/WSGtUu/YB7h86CCAxAW3FV2N1kgqoBq3a5Q9aKrvUY/LhokVp1Oli2mLE/mztia+JRbKWJynwfi0Of1PYxtFFmhmFWule5vQYmj1q7ETmr7EPvtiN0ziVl/1GKUHJU0xvMI9iTQLtJWPGUXJPsD21ajM7qAcRRZfA0DTIYhIS94hA4rNbRdM4nFJCgblKsB5KtyOItgw6wWUBjaiaEIzUaW7oB2MSFN292zTEYC1TtI4QYyhgqGJlRoakHUz6fBTgouwMNY+NA1zeTWowsMZnv8E6bdc81dt0OyfnPXSWCijEZHJ3cKQFSJ0O4oWCcuKRvIAO1Oavs4LbfwFOP5P0VrPWkrBBl8+52AjFApjAL54ayqaUiKzj+PkbAqnj3+ygqgqV7WsgxtxsDORCOVsUPKnWF8Qtbx8fFBfo8JaqK3d7eXl/G3XhcXlx8/f3777v3bdx/is8/2Dtgc3949fP78+fvvf/jj999//nyWvezHX85leuSzsNlxbLtc53SN8jPs8UFp8UOA4ZGZU44StP50TYVUak+CitbKMMejo6Pvvvvu+vqakbs/i+/MYximJdg9DyOhjDVh8w2prFo15QpsT1rtHgLoFRSfktieTkwVL3S3bMUi3UHSomHWcUCbWL4YjsGSGGBgDA2XieN6VmAw/bF7zsTUbsF1267DHF8c7u9dX1/d3d8eHR2ye4ahDr1yLDhbbuIDv/eO82sacU0n0d4BjIiuM0pb48fNXka/vS1Btc8AAXXKVq9R8+oIphYwYXe2IFO3snCdgjZATKecs7rAaKGYKhtoZs/S7pDfSmjoNZt4YD2RtQbsJAs9qm3Z4ssV2hkZIVpDQFcet0LFl63AVgN0vhtPIVPHWSRkhpOYosPaRp6eAd1KKaYMMbmFGn9BHnRXQwZIThix34aDv/zn/0RrZC995IBoxrA4ueNsXlyMyGmjwRC6Qn1BcjjN1QDyQLuY+EXnAhkw/EQxGsKQj3xDvOLXkCnIgG4D3Z2khiiy5qsL8FMSGEzTFClkgMs72IT8cBLdnUIg5VufMy10QbndyMgOlGDSyAgZZ8elOdoFG361ewbYNd/OQ3qtgiweUnExheDzd+u6XVC2uRsmXzeGsTC0ZZQL1qFCuRTXSGEAQnL4Cd0UDpQ78YUqoosBai7FaINuCxkeDT3UBzwZoOySlSG6WHi1tu1w91MY6j8d5E5L4Yh0d1auMTsqbfdMS2hzSuT2dIz/Mb4e74bd5G3emwtDJHaK8Ud88Z5l/v94dn7xyy/v/uZv/vDDDz98Pjtn6/lTfqrw3/zhjz/99BMV3BbkPi3e57QjQO8w0X+ijSegS48aMGYBBQWjGiUoQ1SFajuig8fHk5MTds9MtnbPpSOa9cZ7RYRMwQAI2D7SqgGmMDvtYkpTdvGdsZ1AR5UoekGZwlPVcm8aDII4Hsvh4Fhq2AsghIZVkAeGeMaAZ9+MyyrBLKXiANsTTCgXpL11aGgzy/o8R2QX8Ql9t/fxvS1cbQ/hGRUyuqHlhVdolmGMwSzARqNRDBqgC2DE8BOD2ibBVE2oFIPa9d4zDK8INWgtZQsmvS4tSxqLeL/5xngGX7vn1A4E/9TwhhnoXl+HGgnGdoEdmLqoXGCoBBo7B7YTaBCDLl4nwgDL2q7Rs0pP66yjj2VUZYBQJ4rU7aGnsNbI0FaojEJnUhjPJ8Nv6DIwlCtbyExT6FAwnEUjWTAEtItZGwC74HvPmxgrDoyxsDAYksBRSpZRNphcQZakUSADFACKyw9/6cI231LcFNdYI0SJ4Sd0bb06puQ3nYtgckFVs+2uNbVFRTspKjS5oFZMlJ3BgfVadUOoSPlAEjsKdnKNKWTX0yC3xrPsenWBtp+J0fmC5BTKN7+CnPkVI/ruuaOT2ra1Pr+l7YABtQLFiJQEakmwq13j+aggWoL+SOxQA4bfIMkj4JloAXc8Hhd3Qp+4KFsj0hrU96jjt5c1ImcXCPWJc4nFg6GOjLml8fLBD7Q/urmLGirmmnmj5X9kxO5u7uJzgm/j3nj6iVB+GgZc/BHbPVulg/PL63cfPr59++H8/ALu6iq+uO7tu/jObRjqHxwfsTHIT27gZObk3zzBRt92uR8fGFdjxigQzzlqjxAGWdoi84IE3QA7BQW6JupO5fT09JtvvmEfzO5ZZV3aMDUel/tEyWLMQ5V28bYaCjKyKQIqqmELHI9upoaA4WEoAEYLyoaTwO0VMKJiMmzPtKkJJGUUC0jhX631aJ5ukS6f7zpHlMq88GA3HOHl0SGYFFGMLBDAtveH+7ujk6Pj+I5xzon8e8N4mRU3Wx/GLzrur/KOn+zukbH47kMV6TbVZAQVQA9p2xYiuTHrqG1VENijuzxFZArhbg9GkMKQNEb6UhODENPsJ1KI4zE7BKLbwCgYtmxi29tC691/Z0SpxOT2YVe7RvGRswtrDYZTLldmMoQaULY8KLcf/Z3p2oZkhHxhsA0jkJgY7WJ6CKyV693zzpTeTpBkFqUpI8K7GOB5uEY9rnW7sdM++Nf/3T/SAvZU617d9QQ1ZVfb3YJZGMWvXaFbvQhJDFiNThazE5MmcqL+WJHegpIJ3cyYu+ikRm8pWK7A1t3ZFnB38qKRO6JgnYsd7jY/yAYZMPxdeCoqP0WjFuu8Xbnaeu+5w0WL4Bqr+6K0d579hPZ31QdVYTb4J42JLxdMtu661RBFxoiaAHjKdQb0lKdAdBLsPHt31gcy03gwFj7ayi34bNIBSduVZQB5Wo0CockAaLr7W1BdmFj9+H7VhKwfhuLqq7mDAVkK+Cd6+QUWN/EtylCHbGTiN+vxqQtsvvIPnPKTh/cOf/jx5+//+OPHj595WX50dJw3SsVfpLEFot07PLiPAr5HGzfv0mcNY0JqNrtqkG4cryiaPEZGAlF3cYkKXVChkg3Fdh26wGZgzBG8fPmSeZ+fnyuge2UbLLulKJrzYuUx3P0LuxDVXXTcrixdhq0BIKPEogfYuW5zTVqqlVsotwwLLvYoJVPjsVRXwkdom6F198wJgM3A3O2xdESwObw+ZKoywGBbXLa87VF8O/gxU6ESfr7lT2Sf50lMNthXV5c3tzdQdEHrWEKROgGTwxzjFPBoOq/yeXSNdtXHEBkMJBlGJ0G424NxDPCuczGgcjEgXU/sgc3vP2YQrHbjpl2jTW9gcsUubkZPrInoCt0KTdGnULJK2TnsCQomjNgTcGB/6vDETjHkNFQNyc5oFGS2MU4DoYbW86SnUBwMZ4VS9pSwl4Kdn7Auq9gsUHYGNzbtwf/03/9FPRSlaJeKOeRl9YG/q8JN+UYPiEoCGQBJO9jGDz+hpsNSGJt2JYvMVhB0gaFJkNguu93u6HcFyEIxGkC7WlBjkhTazzMTltBuAdHK1bDtS1Z8GeUC7FpAXY2yJxgypWvk4y3BxQZl82+qtrCEZgSZu+eNuxjaGmKEdu2eK7oGD9Nom6Db0yknorMnel+D54FhbaOnPGWDKJ1gJD5IJWn7ytsCyM53LMrNfGmfMWgp5Z0GHXZRSqBR7oQ13/VWWyOFgZ6OXSFXo7R1Va7iGvSwF3cUjyKVzvNekQVS2BTfsDuOWzXiN/H8kMAPG+YXj7Gbye/Mo0p8GfXFxfWPP/7y6ezL9fXd/cPjNZnx/RpsguhyH+qGjc/NHXJOM+qRmd+1wbCjN1p/KMsu1J/iFyY2QE4H1DjLBmXX7No0t2S6PapNy+aMlu7YPV9eXrphrc+OUJMpIzH+aUcBPe2iiYvfCD2M6cAd7OcX9THBfCM1HqqPbLMoNX7QUMkKArtq6hZw6aKitNgatPIdi7Lb4yLN4C0lQrGAiQ1rU3ZbsOgduZtrlP1CGWvRdoHhDHL/+PDYHM41/oXhQLBS4cctQnH+cRjixdvhYWzZ8xM5kcWZkXWs6T+0MGEzBjpaogWCDnhRbVYswg1P8WJTZPXe80hsZC0RKLKndCD2cHhCsnumBYRIMSt4e1laEXYbm4x2tSKDAeSD+m1Ysn4THMlOVMhqtDCgik8GbYch9CyUiaWRz/jcC/CcKXctKFQI9Gj1VW1hXeTXsXp3DKyZwjP8FJJhrBpF2vbZdaR2xk7elTz4t//iv86XvJuHIqB6auY0lEQxlAHtWtNCBkcdQzKi94jG9BKLSgR+5oYyId8ZUC4hjYIM8czbYJo4kAfD38YU2inb0jwtLnfiQZ3lYFCJyS2slQAmLk9tTdSUUTaYVhKmtxqF4snK4CaqGx+wtGAE1C8Xo+JTstE4jA3Tds8gtQFtSTHIJ3bPjlNbjNDqvY0KkeJghHymDnTX+iLlteybha1oaUC3wVNu1dcVkP3sxRXY8JIFZZzvzR6tRtkA2zrDfwKZFCh76lcZ0J1qSg5nGyhpjZYm5QPN3YQ0wh9GrIYz5n+uyrThRGAsVzFBxluAL2LzfOcXcMc7gvF1dLGPfnzhd2pcXl3nHR3v3r3/2z/++P7DZ3qgwNXV1eXlVRQ8iI+NY1NIy/Ml+x469yM7Tk9P6bX3COD7wLDvo79gcFnPGGVmqdQmZFtIVSyaBtEC5LASygDF4+3SjLJZ8W0/WkZLRyGIV5fjhLFsbPVzbHrmBtV2z6T49A6WGyXiRJU010ShKx4eYzyZupm4rgJgCi22RoeazpdYj/8draSDX6IjHSCIBVlkYBFE6/BIxMbgJQcniiJc/nWy2hjxDd+ti5hPzii+WPwxPm/76PiISz364ONJI156IWXbHH9PeBQf9Hl9fc2rL4vHJnt5rJEFg2EXuCAju0G0BgO0J0YMv0UtrkvLOEO3Vq767zJtoAuYC4tJS3GWndmBYHghsczFlOx/nDBFgqHxn+3uhK58YcdAV6gBgEyZ4Xi0s2rYPWsneopGpRRT8GzpvGJaDaMFSSGjYR35SaPRyd8CEytrZ02A3V2gMk72FVBWHRMLa7IYjYIMVVK1iXZ7DfutVpQdiu1ovPfsY6AejdldQE2RfekznuNbnkRkLGIWLQwPBg2AsmwTVdbJoasNNnx2q91htYgtnQJD2qJcnse0S4wBJKs7Q2Caskbldhhda+LZcbtOBzzAUI+mV6giAiUMrRrabqdkAFfGVx26QDv4PGTRd6KHBHbxdFpGBgNG5YUu6E5GBjI9SHIXdwgzPgBfofhM1IXUUA8kNYpZbssczDTIMoB2fLVBohhbmUovAxitU7dcbaBG8SLZAJJqlSsUw/c6aJTREtXIyIBkR5YZGNQ2SSeDXapB6XYoBSiq076YthWqEfpgl0/tQAkoEglLVGVBErgO2oay6kaMvazVEOxC7mXv7+K13H58zhxPIw/xCc3x/XwnL09z67J3dX3NLjE+sDm+gOP+6vr2/OLy5vaWk+/o+Bg9G2b207c39+xyDo+OeA75cnHxt3/8/udf3t8/7F3f3eXd0bc8NB/YXcYC+I73HuXiTesX8d7h/h7bU/obuw3HD7DZ+gBJxy0UTGRmb53YCNR4XhkFKR9wd9Wj5irDpiNsps9G0GqQKLAdhmJeWhzsH/ITy06xeLEaLVOjJS9eZiSjXT3aO3UsbjWgW4Lj4yMMhmGPDrJSADYgigbA9PogVVFBRhcYZd7DX2A6UACjy4rRPsQhG1jEoXciArt4qkdyLm+SMbAQ7G+ecuHLPtjjhMqPriOTRxuxGOnD5fUlTIrTv4/z5uTo5DA/mRv+5cuX1okiCWzLRsc1KfycuyEYQjIZCcgIedsuxo7wUlySmkjkhSHgXw0WzBIypHeb8WPwgpOa2GydR2jX9cvBFFMIfrssrbKaQl+iFMz1zRLYYMQSRoeT0JUHmbGpIGAUCxgGA8o1S7tI7WIYuYMvnhRtXVuNClVrd1QwJF8oEgxqF4aiaYa/QNK+aGGoDHAr2hHfyrmcnApiXVbHVw2t50lU3J778yh9AZdS5FrWOoKobaHzQpuz9KA+cwOUws4gdAGu0RqH5LotlIshJruwdidMn7lRhrZGoUfBtr31LAA4VMNa1QGQfd1LozGldBdblKtRMComBtsTSJK2DjBjkRFld7KD6RGqOfbJFoY0exnWUrCiXQbK7Slgw/vPdmLYy2HULWwEi6G9EJ0ZbT8PN64vsxZZaTBkQDdin7OgSNuJEdh9yoYkaXW3sanm4g820W2wdnv7J+HplA3/fHF5ploykcFw10tarcYzeEogT1vF18paf0KJWNVaf2AU8JS7F5+fG8p82vXYxYEAXKrv7+JdLkJcta+urq+ubs6+nH/58uX6OnaQB/uxk3vxGJ/ffHnBDjpueP5ycf3l/OLTpy8fP36GeoyNY1z1c783nohJyj8QDEQFkWcmQ9LrUOa8bEXnO6qXCUViVFaRE1OaGHdevXAB+04NBP3ODVvA0tFWlgL0kjJqrIMhqQEkZUoAsOkychIyotsCJjrOrqeRAAwZ2g523cNKTAJcRk4LKAJD6Whbd2bIaMiSp08jAxSA+/y4ZsUhS4SdA0cVwejrkU04PGcmLyROT+PLaDi17u7ifWi2ySxrvs8ds/DUpSYMxT1wjj/LJ5YFSXMAd1gJhRPke9QihSW0WWqN0VcSEV9CgLF5pCRpPU+MYvRx6sayLiiBKLKgn3TwtkISlEsb9TeSAUNurbQLqQ9mzQ/raWSxTRYpPcsogNQYge2+tJ+PFiZ36vEZTIkdFaqHia620JUXTmo4iXL9XVNB8nnULNT/9sQJJlpNW36NimoAbRYh7tzAlSosRbcSJnS+20C7WmBBFx3bh42AKYOQLm0B1/dQi9cWO91ObgvwhgA4Htq+iCLFOzDCiUE1SBoVne9YM8BlIdSHlJFRE64YUHYnt7BLDLDL7UbZHcVXVAb0QdoK2DUZGE8OAYnJ6G0g3v3cgY2g2XHyLLtn0DWFXj9a/t9GqrZomQlTSLszC1K3nGlg0IliyigbTPafhKdS6vzJqgH5p6Cg2jI87p0Ua3dYy1PKhLW+u2v0IopzaecHi2A/chfvf7IxiQcOF25aEw4Pjvj34CA+VZeNi7svilxeXl8H9ci2mx3MBf5NfNcb1S/zPelPn84+fPj44ePnz2df7h9e3D/usWlhf8NPFucoxw8pdpTDCOQ7i+wG8pRbWhS08QYbrytRxg/ScPMnXm1q5fBikGu7fihXdlTJn8n1ByUtfPSQlug28JQdzhKViSktrka1mTQ0cTMvgnwC3/ygYWVi4vGrOaaIET+sShau+rXZ0gXuQWF8QBUJU/3ilr3CGF6cNMuTLW1VkKyyy6+mAvCBHCIymVYqhx2fzRKAoQ0mUX81CMJd3jv3TgxHCo0R67LPC7b47vT4hCJOlbhj/JCSDOflyfh4aSqwewZVDYMi1an2Muhgop8EtsMTQ5Eot0KWEhbBqJbOMapaiJTFKZcL0tKB6yxMAdix1E0pCZh6aSYUv5U4/t0UFzIV0gAMfFgNCKpmJCficOTuH7tCXaZRMCTfW0EU93n+KfSoYjGoxKAW8plxTvgvJHgqi2dlQkZtGaqj1S10F0HkLFnq/yRUepUChtYgZBeKaXVB7J5jFhmTEhaM/zfucx1MrQY1fWhh0HZbDSh7IoU2z7ka1QLrFAwJBaDbiRGtVsO5a3dMTMoHBrWNzmtTdy1ey8RIaQcCpgRpbFywHdqFJ/i1fl1Ko7diYrrryGnZmMB0UiOuDgmjYPCtiO2CrVNFlH5KBHHtWSCzxggrKGMbO8lCJg0MasGK2aFZQ01vC78lfY2nsjwURCd4jDAi3LA5EXdFM3WgGA2hO5H2JSrkoSz0UEcnUwjiiHtVpkgHEk6Ig/hSPz/lPdXxHHTA/uP4+BT3D3/44y+/vI3vQH5xcHN79+7Dx9v4ior4q6y9/UPUh/tHe4eH7KHPzy+/fDn/9PnLJzbO5+yybyh7H38Vt9nSWZ/27j5u2DDk2ESMYJkCBuIYaFuQjpSOx0uhxFNWle1QQ+sYyo1YGiTRFmMRRjXc1IAqzi4tRtX66gIM2i7gAR9tQ9KbLgT8qOCNLwupXdWAdnSQKLJsUrCn+kABTWoD8oIsDxzIbpdxSi1As6giHRlGknQXWZTXBaWJtu0SAIcj1I+Px4exG444Y3vBGA7idua9/eOTk2Aoxll4dBxvMsdflD7GH1rmN1/6l52Woq33SnEBlbGplEWi0wwGUy4tQNmNVAUkhdVKYKvhvEKUQKOMwMZeivdWYDva2/gazigbC1dLDHbtbgXBYTU88Io2YXbBTrUViPJKYMuokh6MBuiD71gvbMoDukC7KvQQgDfUeZjKwhDKALaGKB5USGNSroFADP9ZIKu+MDqsUEbhqcr+ems4vwaUiqsF9JXB3XgqyvGirXFaKiM7YKhPChtgxJ0b5RQW3YaP8gndQqaGZoQXGMXwxEKjDamtAGivGWBlWnbPkMKQqLMWGBXlGmrYkBoUtxcxpXR3ssXwF9QEdQUymC7eaZsVo2npNUHaMjISqLXV2IHltfsE0+1oUAn5bogibUVGNqTVbNmw0E5I2dCb0rGTfLH81eAULVtj427vNiInMfzEoCRtyl0wuYWdyjXTjLlOF/cD3fmnCv52PHU+0OGwEkO9jc7XCHeKn6pQiD62NX3KgOiaGdYTmAQ8qdBSZILRx73YkZCybCq4qoedt3Ic3dzc/tV//JvYPceH6t5dXV//8v5DfJLzQ7wLiuAwvv7tAOaXt+/YN19eXl1e3Vxd3Vyz+76/39+PT6bjOsvzE5XpxbHRxnuQ0X3sDthJjMfwY3ycbwyrrQP5bEl93piQ5aKJf7dhd8NZABOjWYCmQKh3ERUz3fdAzYKZlJu3LhOEcunGzBQXcEu2MRYxiZVr/SwQKd2I96YTRUbpxHRKK9M2VAyuuQWj2e5YN9NpgQyuDNtWecAZA/y0i6qvDMNzoPTwClTeP4zvYgSj8njnOJbILaK/kOBkjfT9+HvB09PT+HvB+NyJyKP3u+vbh8f4s05OQCuQAsZ71dvrQEvvGQ+7DG3amkUZYApl0sgC2htmeX6eQX4ikhPSZRSUMR1CjJ85qjF39fS5AVGBjVgGK4MzFIBKWWzNAf3k8ygsxQUnsOQa8JVYBqiaHZSqkAaMrXWEpIJuFNZMoYewC9Zcg9Cwfht+S51uP7VuSOL/pwt2mACw6+gI+TWeGWeFsCdjAjzd2WOdn5LxbSkUslblLwq9gUrTFZULrKgN4LsYGyie+N5qTMgnmQHcartbRrlrMMBh/RqidCtb9lNQw/RrNQaSn2ZdxnqJaCVt+3oaXeu7McH37NeYigjsGk8xotsdT/HTs14Wcy5P1lSD4VotzDCSGAaty1JuxBJ999x5ASO0ablcZ2TAKBj+Cs+ECqXJSmM8TiqZgGRBhrbWX0yHYw1lazwVYhRT6CmlPDuCZ/Tr3LVYpo5poUKgH3HbtX4nUr+jPq64vrm2Gle+Ze5sAdk1vvj06dPZ53Na9s2kXF9f85x8eX179/BwfXV9dQkR7fsPH37++ecvXy7YN1Phlv3mw4v7uweyrJOVY+dkv7acn84Fu4z49Xo+7wPcHsIom1bAsI0azq/BCjmYTQVtWjtFIF82s1FTDC1XCOqELkPFV0uKHeGaiA26gDbcnGkfVentAqMAz/ZHkjbcpdMJkAK7z8siMGP8CaNLm9RSE6UwKuQzHq+CpsEsb6oG5CMnEK5pw28a6tnR4gZSG8aBUZ68wuby/OL46Dj3xvFBdfvxm5M4ze7vx+eQcyIdHx+/fv2a7bWXc9rIbXt3uvaFEbad2taoCpM7wcRCr5ZGtOsK9R6w4wE9sVoNgcbxY+cYo6arnfEBs8SgFsCMw7YrNBkAm9Ow7ApheP4UI3BrIs+gC54RG6Ito9qOjAdZ6yADYGgln8JakKkzRmyFZ7owEbgmhRHexlP8/AI9sVMsGR2sos+vgykTGDNZU2K3OzJjK2RinLG1e1YEVDRzAyiUw2lIcUC7txZ3ic01VOj6NeABaRoyG36Zv23x2msw5WGt4NhqhB0ZfxJd0w2hK8rdyYd64Xke0SgYZXSlAWV3siO+Jy0n5bwK6mnXiZJg+E3WyTVKE8a2cpAgz7LktqoFuysFLv5vkAXDb7nxT77lt0ZKBnTltxal8225igTa62jXANyFGTxuf+bVeL4Va+Y/DX9aHeZJ10Km7GJEkRM/QQHQ3nlaxsnaHtci4zuPy0ihZYVrkbMGm5+4PfTg4CjicdcxT5px2+jbt+++//77D+8/sglm78E25fr6hh3Ji8PDq5u7i/hcOrbQN/EHgp/PPp+d3d4+kEVf7Jnjz7YeX1zH+38xyOyaHusn+l0POAbDJTn/UptByiNTqVvi4uNtg+RLoDGiK4YuNIqnlaEFCGRACkau62YIe8iWLIBbWwrQDUNZLQ6BDCAaHSQP1AsZoK0Gmx1kpg43FBntKSLE2zstSZUOtSCf2GgKVgA1C4HNfrUYskL0YsgsUqXIDjezMNRoM86Dw/wg5+XktCXKuQl3EFNhMvtxtzC5Lx7YNd/d3+WfA8YrLjLytwSxe77JF4TsmylocQDTEcVyDOR0QVTKfssGhkQPaQtlvXVqj/lnjzIa8vxDA1m9w48UBRktqJEsZTCjakCBQE9bDIZ2LYR8Aab3W/U5amsxYN3ghQw9elE2t1fT2Il1dEqsVmONdai7U6hQvfxnwVO9xMieHltH57fH9puWEURP7SD+J8JSwLJFakyQt2uzgHx8Yl1I0uknOgZZ8X/LNKo4chIhXHUsCXwe6WceZEoGdCcSRPKCeg9VVxvsLPgMmOKwElYD1rGVr8fzr6JkUSiB3dN72ckAkZBuGaAvlyBETZjSgLI72eFmkmjBgRVStYH11/xOJa18jSoyswusEG0jYqs7K2w1hK6g9mC3sUTnCt73HIplhBp1OFIYhlHfe5bpRp9dNwRRMfyVAFcGiXYt+yRYtxqdsf3PhB2lnqsfAwmUiRHHdxcUgOEv2MlI8uSgm3RA27VN1VYuJ1rSDKAeCNFSJ9gEhgcndx57Bwfxl1U312w74jfeFxcXX75cfP78+d37j2yQ49amF/snp6dcL0/ffPW7b769vbu7ubq9f7jjwspe5Rr77iF/V37Prvk6vrw7bnXwSwTXr3LdRVGNtgYf0tycMVhHiB1uiwJds2jDiL93HLwaYHTNFFmhUtKXBgODbyQb5TFUeKO4I7c9j8EA60AycVqLONmRslTW9vlHe0KRJaAmCXRCKXlaSllZxCCW5ygGoFvdAWUyQLJAsTgrshckcRjv4j1dlMyi94UN4/aNjoAVGAKMMpklJfmxZ47qtDAmYnLOKqatgpkYz1m0kZt/RUkqp11+jgu75bsrTsHbW07j06PjF/uxe395+vrV65f2cnJy8vLlSwyrVX1tpoBdG3c1oAwgL6gjYwhgW01bQ1C/389d0RhDVpUEjgQYBRUqGKIVMPQbnzW53aluJCxG0gMer6qjzLkXowGwWUKNQoU8wzFyvJuBAV3a0k/odTQmwIvhb88dlDt0yzCGk4mlESOQmEIFQsPaxlN84VcFIDreJXsqNwe5WcPM3lI6i+Jpa14yv44nZHFqrZ40nqoJ3x8CymDA3v/3f/5XOH2gsP1RZKuhrbi3FdIA2KDPVvQsMQKJ+Hj67YJgKqLdK2Abivlky9ONjIii20WA7lNQQCndShdGe00NrGw2xbVpFdsW6bObPK52PRWuwXOohwYlKd3GIKsnQrKeE1muKTsZgC1pFEhmMIAN9g/iU72KL2VHZ7TRpzDQczXEU/zkFqLWUtzc7tZxFIqB0cEugB/WClMKbh0ymQk8CQ+rITpexiYDZHaC0PqUWFfoqJQaHkpcf6FqLi1AQOv4n58X5LASU9dTtCDfo9uzHq8SBTKxni9RWrdjNF72wk6ex/vRUXyMBoDBvb25Pzjcy61i3JXx+fOX9+/fn30+R/Dy5WtSLq9v2JvsHRwd7u2zU368iwfL6avf0bJtubm5jrucLy/YLXvhZ7vsMpKby+K6xQAwvNbCZygEuPDqNe7y+73rqixQUlsNU8BGiQCxMkLZ/T2JbIMwmM5xfm24ISogwwUPfoN4AqNCVCMXG4PWty15OWC/AKOgWyPXxqAO61p1nCNQ5kiwdTUAtq4FZcjCLaihEkXUAJhqqYxMt5B8bHyxKVgkoI766ohQ7s7TfnGQX2u4F0f9YW//YJS1SEoCpNNCMjD5KJja6INobnbDSGAQpQ1FQpv0GkZo8rUHiMIHeS7de7ZHNUZgd+AoPmzjkP3x6ekx7dHRweER8Rdv3nx1fHzkOf+7N1/FmZ/l91/Ed0bGNPNw8LLPHnHtEQMmD9z4QGUQmciiZzafcQTDWEFyiBcmrjANFQLYCJy4hxUXGJ2ArA4x6Lm02EYldVWKqWzVERkNfee17ULGIrq2MrQawH57HUOd6ZiiWSmYWpBqhfU7I2B2Dqyvw7rOGuvKhR6iFytwOmHbqa0y7ULl8oDCLk3JWGcNUaFK7Kj0asVOsegnGMAmkSlUv70O6Lz6ykr616H+4F//d/9IvyOG0MY6uULGEOjM1GqU3SFZUZ7Yyu4GbRnVFjK4kQlDYPgLBpunI63MFAK4JVjD1S9l4XkXZMaG7F1o0K77xQXTKSgMre2BFaOb9AaGwPAbGAyga9ohWoqksVkHoJ2RDTozaXpN8Xw6mCoUek2A2zVlywPdnSBaAytlJg1emzWhNdphFOTxmgXw1XasmcIzoadQKRo17GwGKir6lCtaJJAspGoGetouKJu2VxMs0poEkpUOshh+MgtduS9fvmS14806nkbzkwl46mTvcHN39+XL+e1NvOF4dvbl8vIaTbx97J417tmID9bgSpH9HVxd3bx89Ypqt7d35+fnNzfxSbqxU8yX9dvXpBhOjT2Glhct0Ac/zy7PijwxxowQALNwGRUGUQ3gvgfG4iDqJBQA3Qi13kZsiVK80rGjjdGMQcLTwld3IUhoC2QyWXhrajJgymKy5RK1FZIClyEgNCRGbEkEFhfpSm8BcZ+CAxj6PDcwqBdrcZ8TjyWZB6NhYvUCv9VhOoq7kH9r1nGw8xNcgGuLn6o8Xnn8YzQB283rRv/J+nHj831+UfzN7e3J8fGrV6/9S0EfEYdHsTN2nrgxtZjXoyWqYA2VoIyAiftHQjb4SgFmFQwtgjkkJrvcGHBChtbitSZlCGZRMmxJILmG6T26pPdHbgBeDH+VVW7ndy7FM3hGQKiqYQsZDPmnUIJMGuhjG9QKI/wEFFCnSvWULLC7QvH+LkJbZNLuLLAzBNnnIlR2fsqtUwvIIO6kgLf9T0FVOPg3/+wvejnHN53E1SvRLsZeD7oMUHUkK2SdTtq+yGdzkMGtqIboNjAKdPuqyUxGuaDPNBIS3dUWMoXBNuwkxTrkUsv3thsAu2CKZA/141JGoJ08g0mB61Mu7TQYEeHlYJVALPZ8dvY6otsgVcGolClblEZbQ+hmfIsv9FIltu3uepwFyB5dZ7F6fQEhSy9Jq6CNZRPV1iismULmDQwqQad9GGItKwQf4xopjlmUndkjHaNrihcp3ECy1qG3oNfZxlZNYFZhdnm0DoKSmzFrs99kD8h18ubu/jruGX1kC8qWef/w6PDoOP7u7+bu4PDoMT4S5pA9TXwmXXw2M8nxlShsmvMd1b2L+Fznz1dX11ErPtGZrXa8Ie3klh/7jQHYewwoYQiw1BFO15aYthgJuduDtyWLjRFRDEZT+y2VmTfqT3aI43PNtkhQWQCyjyoXbKss0eQHU127d6lcZWVnjQAuvDAkE7ptqAHDT+hVqUIpNYC8HfKDwdgzzsDolnUIMneurCojTLGlczq09VqFq37Wi7gGsJfqLdKW3TMdALqK1v5EfiTHsBO6oV2UWSCqxamW3w7DaZF9ZP2chfboMpVxYj/cX9/Ey7+To5NXr8cXqcR/jw+H+Y3WnO9xt3R+Ike+Kz8+OdQenTJnGV1gS1aU8xxQY8M0kEhboabZWq5C6UGPughAUiB2WQwBGCvAG9IlNCkB7jNYBJtxdkzpT1VzPEIN7VPijklDusY6N+vFxNehDmXD+S+PdV81hY6S+TjSVRnDrWjL7TwosW3PFSF6GpwVJSsxRcoWfQBiEkzuUyjZwb/7l//1OodHpkaNgFbIg8ktSPZoMbQUdA4ZD4SisOyeRUUnmW6Pll2QsbXHcrsYe02C4idI9lAKF+x6dgAyna9FqHanASYNidjllgE6D7B5si9Gw7Y/B0VswcRoS4rupuLJOsPatqfB6zIYDckyxE53IoVLCoiKtZ3xDdYMgNw5nuLFFCqmDFpHVGRBV17I78RT0UosQRm1FIVFGcdrjWleO7EOyUx8uZ3vh0YDpL2VK9R0JVhIGkpRbzNBQjn++IU3/15f356dnV1fX7M55oksthD7B2wr4tPm4ru4Y+fAlibfl2Mb8Rg3mN6bvn91c//x48e3b9+en59HH7lxoQs0ZQNDaW4NUpLxAHdOGIYwcOMN75RRCmSZURaDVgFiN3YYJSAdlHKqrOwwb/IGkCUAVYF9eT23AzZktIoFLunVytRQyaWFpBStZTEge4rAti94lWDEMmorzOXfbAdKaXeSAPEElcoATI2t9DDxMqihBEgyb9OFLpok2+xGJPqit9SOQxNHPB9fumBIA5sxMwrawSa99DrmLp9he6/BvIiP0DvYPz0+OT4+4RVg3MkUX/pzsHzh8ePt7Q3/cfLQOfxB3mZjWZD2mJSAjBEEnGAfwxbUA+xUijK2gEClNm3l7oSh0pAiXEMZ2nJtgXyhiztYHNrKAtjdFWtmXWqduNb8KqpIGX+HIv8ZYe+ORGgX00PPYhz3mg7uOldmHSqeUzmDc+IENQB7PYVngLgSxZ+UXjK/LWUDAvnAH1fZ0mlM1cvtfdOW4Sg7CWroQlL4RLKe21NuV2qAlIwhdRgqQSGTtrJkCoaex1Au4uE26Nrai4PvoRqzzBrEK4TxjC14npbpoXoOWsPj3oex1ne7ds96haf0TrkzcaotJ9sakxjo0tYghW7KB7prFz0FBn442+j8pNmZAlkY1AJ6XpNgJ/kUEPeRRzcLBrWQw3kaefrMWaCOizA6rXDxQD3GJI7kJtuJLrCHKQV3fUpQHyTPSc21kMzIetyPl4j7+4fsgW9v79k6fzk/f//+45fzCzbKx8cv9w8PLy6vzr58IYG90/l5fun23X28QXf3EMbN7eXl1Zcv52dn5x8+fjw/v4RhYLkXid02HS3vUdJj/DQ7UON35LoatI5cgVcF3NpCaSvTNbcLNKZo1gtshZY7YSQxzLUlEegu/Oa9RhgNQP3ehXqAuHg1kNhV01DVpDvILoNhUweDmwUGUg42FaoI0K4iomwnBWCsxqHFFrgxMpE3/qPExIjlMHe51ViooUWWxhgV8Nc32swsi45RBWP3OR14DDay2cYvNRSDSE5wluGiCCqrUSh+skd68ocliw/nCCPuV86z8j4+jvz4CDq6iNuQHCrp8ZZzfNDM0RF6uyPEYyTmmQtCJZjUDzgoiQppAIpoRDixzMJ2N0zUEEvWFuCHtdjIhCSGS2oF0FMAriA0qERzxzB0gLaCqeBUpCP62O4a8ZTeYamKZvZAd7FRMkftjqnCBKMiKw0M6k/ElKj7J1V7XtsL0mqIInVd0nILkoXBpt4U7M7XeS5gyihbTKFn0DVx54YWbD5AA7rCaEeRUzTlwZTBlMoVxUztwPbjTa6vi9A2FIptPUal6NoKyQJMidfVetsBo/hXZYVBNXTeNRc7xQs2KUCbkZC+5sHD9nsqGuX2KQhsSVpsUaFuLLmbYXeUGHQbTKEa+SQTkBO/U1awmpAZTrqMeRn2QEpmjFhiUAsmUlcMaoF9rddHcQ1DEqyZwkQ+nyUDJLsg7DYeSVqNya46hQo9AzVZ5lfECmJEi1hDNMHWMHLligklW+f8HAv2EI/5wRhE99j1Xlxcnp1ffjm/PD+/+vmnt58+nh0dnXA4LuLvANl+PLDVvrm5ubq6ZsMNhXF1efPl4sJ+2X7d5l8ea9NndNyeVRwGbn/oYQjFklu2/ySQkavBhhLDv9HR1fCCiosSO0cy3gCOOS9PGtoo6WDT14LgF7iZw5AkCQGMSCZ2t77z3XOxjToeWvQKIBWoqRSADdmVtJIKjKpMPneQrUhX0iqrOo6kBJRi5M5RAQYgJNwkqwdVh3+xdUdsGUPGwyUdC2EyQXlSRCyjwO7pUcbeE+M3CaKi/GsYl11ttAl7ROmoAGcA+RiUj79kfbg/PX15enrKAyA35/HxIJwmLEh+Cl7oo0LeyUMdeCIYdNF6CSyGc98sMkjVBjK9gnrRyECJtcWkAfJl00b1RA8J5iUJBrVk7USF+PcZGZii9E479SKGn1AGJn6C0cwOTEwolln38xn8xvrit2ieQoyjpesCbckOo2D4heXzm3tobRdTEwTramtmJ5DlQ2nYZtk+hbWsmJ1gnF2pAQ7+p//+H2Xi5ilpRBZdMX2qILWbitpTO6WA0C0YVNfnWV5uBjfRcsu2vgwoezKq1RC6E54JdSgDw1/q12x7qKMGrLs2+nEqwAhsD1PxZVh5XvBIGuhElxmyLZRbA54rG3pidzicRHenwQvdjhHIkG1Bt0aVXKDEnSxM5E5NYS0uDCqha9sXp9s8qoa11BlOYnLBmgGZt8FgE/T1PDkvVBtPyToqVAIZ0O0JFdIw/beBjB0gQJF1HbYctA/E0eyxn4itM6cVJxaDZfd8c3PLFWj/8PjyKj5n44/f//zL23e//PL289kX9szsmy8vr27u45Mpbm8frq5vYOIX3fkXVg9UzPtl2YPnrRpUZZ/qrib3OvSXHfM4zyequAnbU9qh5tjDph1bogWGoGiLIVc7NlC54cvdV+y03Cg7gNzZhNKa2I6NGpB2oiamkaAUyhRHLyTal8XbmEOfwjAgvX4vHQ2ooSXRT3XARSMDIj9hkUoBlpKnBTUYBRimALhsN4xQTGtoaikopoLdxUAQa7TMnTbHHm42A+jF8AMbRuGyArGYhqzP/xggVX0AsVBpDFK4BvJxPvPvKBj3QtPmAzaYlOZBZ7XjmywZc76IevHi9PSEjhlZ/AlhIPoiHL3GoyOU+RMDENVpQ8iHmVAp0BdjLkhm2CCTtgBZHfXeQRWcQj2rViwCi7KLJ1TBjoXfjPMpKC50dwqBWgSwjhYIFWS2V28LJVuHwJrsYwA7s/7OiKEsBafJFr8GT5YVXRtPISomsO1rcmXK1e6Q6a2YlqgwVVgX3Il1/YO//Of/mOcCINvHRyvk+1BGYEGRTxkipInhL5CJtv3VoK1GZ3QB48n4DmVHkWWU3WcEeGRWNKfrb4o3MFoY7AIYC/ZQt40K+YpqrNMBrmAwCDBGoGWVATISCDInNPxEubOyGZGTwLZm2aURDIpWPt2AdqEzrrB2ajcrVkWAofV8ga78OiRjW5WrFZ3pfGGnWFRNUNGOPgvg+oi1+Lcw4Jle+niADOhuCYLPr60GkB39uJhSickFJnsdojWrkKoNBptYegm7h1S6ExpUQp4tik5uC2LvisGm4vaW3ebDx4+ffvjpl/OLS+wvX87fvf+YX6x9jXt/f3dxcX1BKHc4GLdxd2j0k2XpMf6GjKdBWirHp4Dt7d2miP0iOkhGlKMI5Cg4vOmky4DL8NQFQ5Yns8XVCG31CkzBXshIoXdC8fEguTKO0ERsBbpskaKzBC7AoAoaKmAgi6L5VjdZ8aqhDbIgWTxGyRgGFVhuasJgQ0ZPichpKFIZRnS6jFbEKJZExhj9JXBpSQQIitHI1IDTtwghp6lMgS4GyqqOS1ti6mW7gS5tQi7dhaTHfj8GxQHRGgkgBZv2+DhOJwyjUcsu8r06jJikm8UciRVSBfBCRu7l9RX2Q3yi4u3FxcXZ5zOCr1+/Pj46YR5sXnL7EnOyIGvTiwtsSkm2XgK4YvjL+AV8ucrG43GBZAFGfbm2ZSQdkJwAz5Ji9E51Hbluh4wh0JhhFGpguuApG+zMFYSmaEdFu4b07or1sZhQdbpMV/RRdbsD2bCehbKppni+gudDaTC0rVM8qMqlKRBiNYbTMMkKVaGMQj9PNAoKCmtmDTWlxIjvGqyx1pRkdGl7aewCoenpANSIgbzQRVx6oVL0j1ySwajhyQBsi9Dqdh44hpJpl6EmEpZnFqEGFK+mMMLbFQrFqNlpa6yLV64hXMXKsGHyKS8ue4YKXYNRl4QosuuvMA3RFtDDUx+7ZBpCF5mVZbIdRiGFgeEvSmHI2dnK9641QAl0BSTw8q/AIelia1TBHPK4T7Rk2oox1lCzxsSXa6kCFbJbyK3BF6Y6droGIZR53Of6Ap4WjZCsxZGpXOyH9pv91I5cNLR0RGvIyionwJdSt0CHVYBWFXb9VIiWk5l/UFsKH2B7yQRE6QjX9zvZsd093rP1Y4pEmUt+ifEhqdHLweHbdx/+w3/4j99//8P7D5/YSV9cXHEWxKeCscmmI7Kya8ScDYQiK/6kkArxrjBbjdyJxXD4ieExnrjN9C6HapF8hgoj7Lu78bnyMZ4cKskygOnIC+wOlNFTbBnHvtZcbNNhGAyuG9bISagZTjv/QW6Go2b80zYZ2GowGEkGc839rIbl0cFIUh67Fg1QYoBAVxClC883itT0a0iQpcGwI1xkUS6hUiAkQgY/GIyUOC8cOC6EjMJg0GLf3FxXzb6MvPhxPPYO7JFDCI8NQwiB4KWTdRwMLUDjfKlkFqHYoaZBFlo0weWs4zDl3/B5usJYKgcWBSN9G3Dy1gybgnv7ORSS5BHEIze+pef+8fLyiteK+4fxvSnxi5O728vrS3bVrBndnr6M7yBkQjmKo7vbOKWPjo6Zys31LXWOj0+ij4NYhz5l4CoBQ9l1RAFun6mzg8zxjnPMaKbGQafNJQpUrunYRC1Oi0xBQSU8HcXRyYK5jNEXLVFk2KKyNEAWCCzu6E4s5BhMJ0HZ8qBsC2qL6gIMKvWdB5NMo6qt3WoLodgG5JQiXJ+yNcQ0DKA9jQTAgDouioEhSTECA1uuAvTdFTJAN3sbMqAN7/hLM01H0tNDjYAsQ+gWTO9QU2KYFI5SPJbUAAyXhctR7J5LuhPTCspMKbpWB51ct8CauKLsPksZDWrqAqOgkwV42hphcgEZkKnBT0aH5M5QYbemuT1UYlGMcMXWvOgM86AtvSFaGCADQiq2qxnqrcZOew1D24KNvU5c6yemG2JtT4zQ3kkK7WJ8gE3nAOj2hKeU3SgbeFBE4zeCCT232zvh42Un1v1O1bbc2JdsXHM9czBoy7BVoNsBUw+x7QGMca4fgNq0pdcF1YuMBqSQoeUgcg2EgIxtxNX1+ZdLqIOj45PT07Oz8z/84Y8//Phzfr/J403uLB7jw7kycewYx9U9/4JqgPLytnRUyIwYgEaKx9S04/82I6FyIk2RpBWSCga1ZC12RLWBgyyBRkfs6BdY2Tan3IZdRt73DHC7oIrrCux4/bKsITCxeDVgbQDs0pRNqwHg2SFpMBiArcAQDHZ1DYhbzbYM2owOYJOCcXJ03AWWwo4PMNxen0jzlPOkq2phxlU8I7GxEwri4+Nav/DDGvMYIepHfzHBsYDAkGDLGOJlz5fKQcZrSHB7fxsf/Xx7eXH55cuXDx8+Xlxc3N5cn5ycfPXV705PT7je0zt7aLTX19es3suXLylyc3NDQV6Y5HDG6mmDcu0UhLjtoopxavwrL8xSMKhlMWk1gNFiuhiUS9SOaGMoyxi6QKOQJUd31aZhu0M/rG3APxMaVqK7a/v5IrSTYM08j653Wab07iJI+QaQtgXd9QpPsqcFO8YA1sxOdNnOIp3sY+h8h6E1yJ1Qek9g3YKMsshfBPFN3Tq0PVx2MRqexOXSlhGjaBXqdDfaW4dYTBljEoktfnlgC3sBKRkamUJpwDoqKnctpt3JF3Q7uVPQsWYmTDXpvQawGJsKXWwUW3eDbddob0XZc/o21ol48X9i+AnGowHkRTHFdzdiT+gLuhNZqKiQBDvHM7m11KDzE8wC3a1cXe3E7jrbmo3bx1CYxB3rkIx1KtpkmAP6KEss5NeYQmtlMkFGlSW6NgrFOIAOLpnsFTDQVBTyLn75Hm8JX9/cfv705fPnL+fxjYDXZ2cXf/z+px9//Onq6mZ//yDfqLtni/wYb0sDisR71dTzZ+k6ioPoLrYqsSnP3qQDIVreNAX13EoSUYdXMl3FxWvTEtXdiRIry2IxVGxC1NwpmICuh1K+6R2U7UTw4lbpR7oJjgg/MtphlB2arf1TDckpwxuSxC4SwANtBdOkQF0y6gKBABl7QRls34xURp4/pNYP7lJ4RHENHSzDEJGWbzDnzjzqkzNimW9bsw5EwXoPProBqdlE+Rc9hsBVWW4JlpWYEaOhx7zLmdcNDDT+zpX/81jlW9KUi5r3D/fX11eILy8v3r99/+nTx8vAFVNGzG7+9PQUGRtoymKw4c4eOMoSMSoPBMDQdpBAEsPHoyulJu0xAVwN0SvgltGxkyTRUkbL5gSwa/nUBq8hdCdSwMFbrbBTKexoOIkaydotcl1wzQj4CpXd29+ITA2945lGpQFq4p0sA3S7kNodYrCe/iLY8IXJ3Qk0XTal9PF3F2ReYPi/DSOnQZ5zrLsTitegHX81KFuAEcNfMJ2+BXgNo7gqJUW5nZ/IzaospTRYr3JlJqPwFGM7HXWx5qtdYx19XtkBUxjUNjrPkBxVRxeUjeETnJAE2I/b/RhN1XZgwVO86NGswXPS1lFe28XUCteksCuqUW7XVKsx2aAqdzslA5A+KrB93sfArZMWVI8anr2mdKwZse53qTMejRPU/BYg7uP8U1F9aSyz3IEY1tCMudAvtjxI1Ra6Us0z9Tssi2HbUQcIg7KAyzaADH5v/+TkJQq2zl++xMdnfD47/+mnX/7wt9///PPbL1/OY3sRv9C/u7uLXwfHdmOZNU2OMUZrL/D8b/H7/Ow2dhshzeehCLdlKZjCLg6DUjK0XQYjOWEqBbJ8kD1lkqkRg0r0LoyyY9IA8moYJwy2E8cFPCiYiDJTQK+5Ru0ykQEMXaDA9M6Aco1WKxRYp6JCm5bNEwaDXw7cyArRkl4VgMdUG1Ig8OVRpQMWIX8tq3acftULBqRTVOC4cSOau004XIpTKpdnsyAqk9mMthDR/LaU4S+AsRKtWfTCjAT88eFhfJ9OvtfE8I+PT+LDlR4fb65vwPn5xbv37z58+Pjhw/u3v7ylCBtoshBTLQaZN0HF0PNjoqkZZqKmI2BwgYZkiZPZMS+ARjGQ0TYRyFTbDRHqZQAuBZAE8srKLkh2Ta8tn+RWj8+j66symIp0dwp1EOrDsy0j6T8ZFKwKO4sg8DQQaiBNnFJ0i5yiYBIMLO9/wlNW+z8Fvch6DAByJ/88zNqJadhF0g5qGRVMfFN3CjYwkLIZffULJc7sAZmONSlTPEYfOK6h3hYmF0xiwGirFZNMYNeSraOg3Ikv7OTXJMxE9qMyhQqZNMAwaYvXANYRg0o8v3u2FUU+g0nvv9kOlECjXJe3zrnkZjzP04qJwaiyutVqPNXpFJ0EdZ5PfMc6tIvZ8Xh5HjGUVsez13H+dqDvRQRMbi7nUtan1VCAvfPBDgxxgQTlYuCSagVgKBK2j4K2rkwZIFPjWZ4WktYrfa7D/snpq+ubO3YGb9++jzfY7l9cXF6zk769u7+9iY/JYEQ3N7fXt/fxum7/ANfeqBMWP8sYFowxDz532/yrhtaxgUUccMNhtDQYAluZtiRI1dAX011Rua5n5OQKaxgl1KE+cnP8yMJOaEQsoW0pjMrVBZHT9BPu7+MOjQJZbmvaCRDHzmqlMVoMgNSAxC4Y0jBKLqAya+6ZYEqUW6AGyFcuyGIBeeoOvyF1oUdAfRFkzij/jaj82DLnpwfWXw1SxN75365pNbIHuhjuqo33gPk3iT2erzngHMP4yBfc/CJM7LjjGU082UbvqPYO9tkxc9aTxk4axRF76uOjk5cnL/b3rq7jMXB9c/3l7Mv5+TkH6KuvfudfLjLOOnvpDvP+Yawq4/EtXgrS5rA3a2sIDZDBQEIbpRI514AFMeQF7lqsTbWyu4ahatR4iHZBBwJCVaejuMrdKSs8H+347cqnQAVRrsZvgdMxpVqNnSA0rV6v0CFT/CTweE1kYGsHN7BDtsLuatvYKfjVrD8J0+KAXj+GuDw1acd7zxUA2tV27ORxgb0aksnglrhsxSK1G03f7VWojAnyOzEUrVNhFAw/B1Pjka8ofGqHW8YaO0Nr8hlmCnW+g5HSliC5rUQgCbCf3z2XPa3AGl2mxtY8bVFRUGWFoTJSskkUawY8r6xobyfUyPvD3uMrb9vdMpIekO8oUiNVw8j2yQ2oGH7DxOtOK1moKRRUyk8h3PXxElMdbBeKq+BaDCTtSzsu6oERTXvUlO11DBXTbYDtBR5gAK6d8e7j/sHt7d1PP/38hz/8kQ309dXt1e3d3e0D/F58a2C8cUx7ex9Xd1JIzHnEIaj6DqYQo0yCJjTa23dzCqoVb05UzonYRZYa82IYKdzaFgCkw2pAwOxUKrYFNVgZu6jiBXNzPPNMbRk8UYEAuLaK1YjoYPtk2EK7c0OZNQEFHZikcjVA2xZZMRimF6OLHWkZpb3ND1XJQ7ApCIza4hIF1hfKJAGveyDVd8N3YYemrcaiGZWBFZHlv6FEw8k2SmVfkikYFThNTReGtKvHSGdhk4a0IEZNHA39pHtH6CDeuKZ6JL5+9erw4IhZ4Ocb04d/9u13f+/3/9XJ8dHl5eXZ2Rl7aMbwKmFx96PYnAj2TusWWTvGkcBGBI/BSGijg7GZHksNSasesVnywihGSsZLLAxaIQ90S4mBWESh7bKFSnkiOozCTtmErsEud23sxPNRpxZFE7oyGr8FNd/K0ti5DsVU17oAuwZQgCxNGYJjIVP8UlNvgylxwnr8oA8eo4e63fEUv56UcPxrLLPY9L7TUEaRzec9g1qUqQrI+JY7rETXpzCQkQBRXVqV2rYaIEItq0Il+FVUynr8MKAEFSq3IG+F9SO2awoytGNuiS6LnO2szmg8xQh5uPh/waA20UAPPbV71gXaTjbStksJ120420Xy7ZCBdW6VtWUxq9RIT4FG8WvIK7O1VPGpilNLdyfUCJmq0CGT8UC3QUq2UHy13Y2L2y6UsmMaj66T0t4JosNq66ObZSIXaMP5GBdqaLngZcZIqdO++J0w1/oLM55AOuwdo/RliyywBS7SdF1gPGwavpxf/PGPP/78S/xW+grc3N7ERw4gf/H58+fzy6v7u/jN/G2+Iwhubm64xFOerrimI0NKv30Y1cYy5WRTGcBGqU2GmwxGAiK6x6i8eTSwyDbT1BC6gW43uDWJskuWHeFlPNCj9gXQuN3BoHX3D2I0qQfwrmEIljoaMmKnrbhcb02Y6uBii85g2C9Gj2IooI1yiQrpEhJUcO+IIVNildoI1AgYxRi47vkCjzEesyyl5v5h/DWkdYwC1xaJ0eCXS29UydVAs9l0jilurQmY3rPvyOHG8ygPHVpJqtkLI3fwkLRwTMje49NID/b9DkLTeQlAXo7n6Nuvv/2zP/vu5ekJ7sXFxfv378/PL7BPEpGTpzEPq9u7G7rAZiC8Srm+vo7HFg+tfMVCG7eD3NzAg+JdDZKcbIxhOQoAu0AUYMBjGC2yjFiH5cApxjVKcZcXlGBCJ7uMNpGBxdUo9ylkxhacAkYXTPMVFd0Jo11DEYt38lfRU3YmVmiKFm9LnaRnZdmd7KhEkefnFp5KLER/u3rZaWvQFuMAyp2gcieGYluzdq3v6Q1GwIf/tHsGijxxVdsC1MVXSGMn0NO33SvTANqpGuSQbWuM0laR3wi6Nl1DEqPXyfiArnwBMenaT2kKUYX6wwt0sXZfiilarkYxGoVlkQJhLchQAJsxO+vwt1Sb4uVqm1huR4V0RSn77hmUDMNE4Xho19VKBil22hgoBTalZLQVgDKEAsCTr67ARul4onoihXOFzq9hCEwukFn6nzGJgaMSRnOkY6hJP4md1SDlq0hg+z7s1Aa8QsOwJl6o5M1doy5sMcQEdi6y9OA1SgxwrYCtkcLNdjm9eA8MCT84cOw9vpyds23+67/52+vbu739w4dHxvx4x1759v7y+ur+IabAXoLx37AfuLtjOKRGrU0Xw41hLGQOIWx795QQPcTUMEh0cWDYNuzlnySWrGYEysboPNA10RaGgq5AFQSZujyQF6VAPKwFprh7Uw+wCTEpoKa6kA91Q9WZQvK0DNN0WkphZO24LoRuAVFTMCyFISlfLdE639TAyEtyKNmxqYEsHgOSthIZg9BNbRwgF9Z09prudCsLREp8huGGQayeNvnN0Qk/n08iGvHNqCJzWd6ws2uRZTb1Z8QLvECIUqYRk1k2lK4AAzk6ypuel8fsQXx6Y5zbMaKose/9JG9ev/7662/evHnz1e/enBwfM+6L84sff/zx7Ozs9PTk1atX9EKFeBV6femGGLDPFmyUcRG4b6bNP0a8xKZFQB4Chuxoo+MGxyZwaWOaubA1I1AGoZzr1hOFSjVVRGYNsyajuVuJMJbK0A5k0laod91DTw1pSp+Q5ef6YM0/D1NYnMqC0ZDp1cruIVpglszzxhrVI1i/WUQi6JoJCobTINmjTlYbdN7T47eDFNFtkL1tUGIefbTYdORqA4yDv/zn7J69DODzEGUcw8j80GURnhc4m8NemK0JaId6MTIyM7T02l1ajcDBJiS0J6Ym4JS0iwQqgQKBDYiqlDGEaxToxtLkk6yAARgK+hQ0RjQv+ctPhehus5hL7/GT9sblx/6zl9Bm69h4Mt0sctYOZGjD19SEfwslowHQ88RkIoAhC6jJvA0yw43R6Ete8GzO8ydJ8b5JvnVSBsEIJaNNt/sv4pfL/ih0/jnozUIQjTs4p86WcxcQyXENECoDVF4ZpZna/OQyFzna+onr6TZJJX4crG4JuHRxskzk4gagwHDSjeXIZVjKB7v8hGul/YP42gOV2XO8yWSWLm0y0ZXX7SUayryF0lOSUE5pfAbFAFrAet4/3F5dXeYHXR3cP9zx6Odg5ZAxxoUtnKTMjay8Rp6cnMAjiKeYfbp5uH+4zzHQGweebuJmUeaCe/94jxsfM/zi8fb+Ns6f/NRkLvmHh0fZ1+Px0enN/f3h0en+wREX6Jvbhy/nVz//8v6HH9/uH52ytb69e7i+uYO/ic/tAg+UvGM38BCbINaFLtlC5CKEnccttjuuEvsgOmLkY13CZRHiHcS0I8RcPM1SJphlVMtzI9w4n5fdgL/LjiObKRjaDI7WEDYVCFI5n2DHYi4FY5Qg+QjZUl8l6bQOzJUnF5QBYiasOhIesIwNivDe3uHRYa5GP6PioNCyGnmwSAk++qS75aSyTTda/qtFyCMc5x/HO6aQj+io3k7KmFG6YUcn+TDJ3PjJ6KZ6/MRasZjEmKPTZGgRzkXQZlq4gI6jb8eYyydf5yQVFBMCRwfsO3MwjCp/cs2iQLwu4Eg+xiAPD458mcmWlRrUqQp2w9LltOInJsWxju1s5DsbfvIFVnRCm4+9kLIGy498PC58dqUXWuZe7w1XpxjOkb0ydhQl8rj34E0dL+JVH8vgwaVzXM5m6r96/er0Jc3rV199dXx0cnb25e27958+f/r46VMUyIN7xwP+Ljbl7KEB+2PGc3p6SitiiRMuMi2nIko20BS8ubmlCh0eH7NLP0HCVpwhI2PMjMSHFcBwFhYpGM15Ba+BskhXQDGwSC9lmwxHM48iRyGObNg1mJ4FKItdMCSwy7W4KTLiKR5USBdYbc0XGMw0HmEiLVlAVyXrg2G1Gq2QXKMPQxc8U0d3qoYrumsFTkVJAaPRyxYpInnBoJI0hbFV7s71qawpnbYSewjo0nZeF+iS2/stuwyU2Af/7l/+kwM/7jKfMKBcTUWgCmY7Ok57GOUW1nxP0e5tgafVaLenHQlN1l2U2r2dUGRpitkJBWBtV+sIsVmoCOe6Bbld2RAY/gIZWuvsRObtrlbIoxawzlQNF4VKXA0w2brmFjOBLoa1aCJ5Ea+jGtrFAIY8rO0KMdRt8XDH8DfrLNSAbgOjYu3KaICkY+nW2KnvUCNwaU00qlu2hhju7qobTFlgXQfwUB3+wohBjcdsgUgs4/AWwOT+lSvokecSjJX383tJBKE6CtqQXFzJIiXl45MrjAIo9RgUBLoCwfVVfNgWdpY54onoYJ9tKFfh06vLm0+f4n7Nz5+/vHv3/v27T1fXdzf3j9c3fnJX7EhydxWX5/jdc7w7GIeAK2bcAR0D5pXAeK+ULhxD2TGC7dXI5CGWL2aNFER+pWAwBlpnJFMuGmx7xNDVACxjZpQsDJmcl9OJmcoYkiwbYJiuATpfkBHa1AHFR06iu1q61gmmRxfbqPYa6yhunh1cd8YjXRcohtRAbEc53s3vQmkVGDLRyqHO1/+ATat8gZ4jrZHqEdK6dYakZqQvrYxKEWPlBeT24SgoxjDaEIwaDGSlpFofmDz1U5j/RwjlY3ym3WFEkWRinITxcIoH1P7r169/93XgzVdfobi+vLo4vzz78jnvhGabu3+TYB3Ozs7olLPLXAoCSsk4DGGIXKNsoy8uLi4v4z1seM5SRqXG5YppbJ8tEwwVBpvApQIwBCQnY+kiGHlagU1oOIkeLUCu+Z1K8UwIGK1+o3TTd1usmY7M3iF4KuspXlQ0iqZdzE48HxWLZmudQeViCF1XJo7ZskTaALuU3QjRLjwliMzE8J+FMnsv/Gr6QX5Tdzwpq6PlTDUmlnTrDqfEk6E9MYWnQht314kuht/SURav0d1uV7t2QQ9pd4bWjiaytyLtQcprgIxvQb6moFtQA7pd6Es0iUW5cUdd6nsKdj/EpYcve0LnsQumgBHbVgLcXpaTazGCsXVsnRHY8e7I9vkAYOrJdFCJSTm5k3jBfL6JWp/Kyt62xLgOQ1uyBKFOaBejsaPLbagEFlwPUsE0Hlshl3Fsf2QC/dpM6297uezVxCGzTFz5CIU11ny8y84PNbDZUWCzxwtlLF3cdklbsjzoMQCeZ46Ojmnv7u6vr2/4gTg8OqZGvIMWfcRbpHvkPu5fXl69ff/uhx9+evvuw/n5xeXVNVtpOmHvzPAYDN1xtaY+drz1GeOkoWXHc+/TVXyiwLJjJhTUYutWi8xpYtOWBtgXTGYHFAAGW26JSw/Uw2ig9R/F2iA3HFswVxnp7put4zgVdFjQFnRBltk66DHKZVuD28XaU/1BpvFMljAqJs0UqmiWjNt2ASRDZVsmCdiE0ZqSA491gHEpyi0BJwY2wIaRDDvJqLjBZk1UgrDj3eEws410DZW6nQQM5rC9CgKKQTGg2zwWIPzhIcMPVUniQPEYyXeWGR7CEGAcOIN8/vBJxBHSFb2HH1bQh4fxu5Rvvvn61atXCK7z857ZBO/vcTrFyNk9X1ycw7NpZpy/++qNnwx9fHycf1v46uTkBJsiLD6twM6tdYAitBQHTt9DFt3nMNMYUWz0GgWj2rWYuippYdyCV9S2jHIBKg1J02VA773zHfAdkpU42FXuTvI/L3r9sjWmeVX0KUyCP1W/E4tm6/gKQhPkPTrlChnQbWB0OqBld7IjMrdDrlUn1chXdEIKA1P6wb/9F/8El1M/r4VxEtdTlViUMsMxPysHiiwbUIRqw0kYnTRFAnd7HRXVBSnc4RZZTEGX1u50O18u6GPG7UsBYGhZIlpCsWopcN1wFIAy1qhQPSlMUKMhdMHwWxH5nWA9aRmhwEaP4fiFZDfW6CFt2iI1qn5GAhncIJlNyhOCTQviN6QLUhK99I4kBS6h4Wxjpz7FG4aoh8MTAAP0vnRTG5DvhsCtCsWUDbB3jzIxiXeiNJx+GrYdDtW2NHgwHWru7uNNI4Yt5DNrvPeJLWAI5fkTBmLIuNjfPtzc3708fclV+2DZB3Bljz3B3v5t/nqXn9zNYll+/9Wr18fHJ4cHsaU+PDxhb/34sH9zc/v+/YePn85+/umXX355x2Weg8Awrm/ibmZHSbK/Ps4dRmy988o95pvgwMXvcbFi3LkCNS+MROgMgb6YoBS6KdlgYULgeLq+yJAktLPDgYpiAHN1NSzIUrOPYXWwHSGVDQGVYPgJGQcAYGLRW31DVUdeGxCS2WH4zyKGN0SLa0jo9jEIQzCERMoDkGzPaBmtZ13pWYRKmaoJbHgM21oo2gIa/JSP4aURvQAEVR+e3TM22zZlxQOVtAXSHe0iGYAZ1gLE3bAObRW0lMhTusYZQATPwwh76UpBtJSkAmYocx+Zj6/Y4PJgSUHcOa1tFwDxy5cvv/32G8A6s4fucAPN8DgJhTxk9JVTIAsXm8fjJa96r65Ytxq8x06lJC6IOS/Pk/CSRAU8LcMjHZlRxbQFXVOAsy5ekE5oONuoymBQie723ElWgF93IWkKrQYoZTFAsjMd8tNIwLrT52HWcBqer/MbU1K2u44Vou/tUhxcWvmCxwujQqndvW5d0CG5DqV867jIC/nCYBuK1Dj4y3/+F9hYZIIKFBbPUJxt+hgCuxILkj48ChUSvTvbekoodD3o4m6Ap2xQLj1i96huh2RFaR1nucB5dV7gD6t1IWQqVHMXoWgFJ5SAfoEpHc5LzZaxeqIHhkixO0mReTtASLHoYo2KGgK6HcmO8yEls0amtxTFqFmHKBm6K5kwtJ6s6HqVy9y3xiNkhG61GsWI4u2lYBR0G+BulnKFtXjNDKuhSOdlWzAahfiXzvPHx7J4uE831o/N7sFj3LHJUh7cPb7Ia2BE9nhRHU8Ucdfmze3tPRqum4dH/JMV/TX6ftzCfP/AT95ekWXyveFDdsYv9i6vrvnhik30Jr5rOHa/LFvutg/IOvty/vbthx9++PGHH3569+791Q1D2Mv7m+/pjFkdHp1gsLli50x7f/d4m38nmPutuIuan+wzavYj4lLIMM+0HWAgJbE10VCMS9uZCfRIq4DK6IX1zbJHXfYqIV0AWYhlXlJocYFjc6fSBdodxVcFEs1iPJ0v4BKiladVBqr+7C7751KCioruenUU8DUSxwZGbOmIsw8bWd84AuxciYCuUVK6rWsviiWjRIJzl1b90oY4Qk0fRu6el662VrVPSqjRSiIwmAR2VeiAsaC2I1dPC2pIMAARmofHOOuWvqKyrzrcaMLHAt495KvLW9RoYK6vry8uLs4+f6Il7dWrV8gRHB0dsXt+dfrq22++OziMt5Oz9njFEp3mrDkJCUFqwIAauW30m7i5ufYIwqNHGaNPIDMXmCVfbgGSgnQx9aI4JYGehUkUpkhtSN1noFLoyhesPJyGdfGsEcpKsZ2wJnfKwG9XPg/XrXJ/y7KAdV9PJj5xZXt+/FQT2MVrrBPBTlJQpFewZgFGlMy2YyePW0y3D/7V//XPYeJcXh6owJhYPOe2OWuF43M0Qh5MLiimZlUCDd8rLabbZWivK4BulwDAd32Xafd2JyaB1XBr3WCCxEoYTe3AThJYaqQvRskw1imiZKaA4svu6wlKryuig+3u1jC6xjq0U1/kU7vntWv7uD3+glOInIR2RgYm9ynkpm2jpGxcm9r6g7IxQHUtKTgH+pA0MhLANirCHeaT6OlgqjasBcXYS/WFUSGNbcFmVBhcEZk7E+FaxZUPfUwqN5QIIHGXV7fxJ0rUJpur5McPnz98+PTh/cdf3r3/4x9/+OnHX3784Wfad28/wH/8+PnTpzM222RxfeeSys/N9R1ZP//0llDKPqJ8C355/+OPP33//Y9v3747O2ebfUPn7lgYLX3eP44NWewL8rfzjIER3m3f35w8iN28TAw+4by6TANo25YAA1S6qKzsYkBe6IqyMZhCSBcUb1a5tLoeCw8BvNuIu7xdtacXytWgpQ4V1HfekEaFRLdnLM9wmGVMKJL6HizhIwvDRAFTZCxypqJU3DVEnQW2elujkZYwV6UYAbvIc179kjWqlXLkLnduLLINgm2DBBrwWGoATLWm5Azi8TW6aCR2FEpAUtAQra4hhpN29pIM/5A7hiyWiRC5urrMu5rHB2WwgaYCA/jmm2++++47HvJXV1cI47x6sff6dbxRjc0JAxyeIwlButljwO76NhpgKKO3HF2I3XNTB5hlSwiBfJRIhpAwnRCbb9KxiSrAptUtLMxGVgaVTccuVFRjAnz1WPhV8VT2Gb0YfmLNdBDqUyhSo6ML1uhRC04jF8pAuRprdBngyfgZ8YTKrba7a+yM9vFrlzuhkyh3VttJApgqLmAC/5//5/+QLywPOc0McLZx1mqDpZSP5/gFopAdVRaRRm/BJC6mBIUHf/e0qlCAkayaYlLirruAAcwuSqz0w1pgej1ue4oMmMjg2/t5XVZ2AZJWXlvI1FOJbaX3OlMWbmd075fdJwI12j6h6IZu4TXW+FWeXI2o1cRTzb0XcTXtGgScbP35ERilvfcmvlahECUSuqSvK5TRQx2cz7Q9qt3Xv4Nxcl1B08t6RulWSJd2p7v+HYvItzJDU1katFl7jHPj7m2tT1A8hFYIZcLHddfbwvAMwMWV9ujohOstk8Jm73p7H7/nzecHdtJZ4TGumtfX8Uf37969/+GHHz5//hyX6Ot4w4nVsRfW6uTk5OXLl7R1MyWGV9z8g/34KyWu62wH7+7i45kZCAW44sMfHh5T5Cb+fp/uThgkgofH2EHCZ8r4jF5w535imRq8ob18vpIH2LQeLzpiH4JGQSQsjwsNyIrqdiiLb6zYRoxme5dAO2JEV1d3YTUAL3SZrC8S3ILEEcnPscbG8FQkit6WNamhZpmoA0li1hswqgyUkpq4vYIGMMstZblmaetqSAL7lcwFHydGVFnqAGw6dVIAJZCkhUFDFBeDLEgM+HqvS55WsFymF4kbGLvQQOaBoFQqsaP4hUoyjASBodQHiYZVjQEkMDL+yN40jUB2EjAFUHaau/0KxYKCMYZlmkt9zrasFq9qYy7Yh4fxOFV8eBQPTM5JbOoRfXi84xH3VeLVq9N4MB7FMy0pp6enaH755ZeLi0sYFvKbb77+R3/xf2KEnGCcdT5OFcf4Ell5zJeoY/N4oaTlcc3zwN1dPIEQotrvfve7N2/eWMp06wAYNPKgQrSWJcT4KaLSaaqnBZUCMOL19VKtBI5EQYdRsA5NKOVvhzWfSlxHn9LLEC2jk8yryG6s6wiPgsC1BZUopjpTFEyJ5T6+GL+L0y3AoJmySlY86AXX/ISp4Lq+61NMQZ7VoCVEopDBCNF21prEOPh//A//DQYOUYoq6mmLKb/1aC+ZvYJKF5KFIs3Vth3I+5Z28AsiZ+H7AEC3C10MtKNE4zU6imReiguQtH2+io2yfGV3pHaIwWDzsNEalQFr1xZU7jQwNULlsLNVbGtU6BbZBzOhdzeoRK0D6PPSldeVh9MARgHKp8bGP73rstd9CQSlKQMQUhY1t4Y0rseLW/zGECmJ+UY3u45a1SmUzLYQ7haxARuMYSUqkX5p7aJX87V+MWls7OJBDLqlV9SW+lwjuWTyhICNET3uH/B45HmGPN/99etImNbnz2f8fPz46acff/n++x++fDnn8nT/uHf68jU7XTa+Bwfs9uLTM9g/83Nzc/fp09lPP/3y9u37i4srOoR88+Z3X331dfZ8zIGIS/ZNfEgGF026i91JfvAzQ2I8XEqxYXiO8rKK4Q6GKbBtyQkNMHjbfD4bsy5wMSYEoAmBECW8TquvkIZMFhghQCEEjAGUsqcIXTACKw2DgZlIDGfqgA2VrV4YAuhpzaVViUEWBkrHWSna6jGIyoMqQkvIth5RoViihR4yBVdDBsA4mNRu6kCCOrIq+6xxs8CmbMiW3SokbiW685PPpEAk5j3BAjcRRi1pFvP8CdcTDANGEGUwMHZXyNy4epGILCtvYOWqAOQ5pS2lQH4S40Ji0+/4k0CzCYQyQr5a4OIcizi6iFV69fI1Hly+fH3JRvbVy1P0rDOdHh3FizHmmNWos3d8fBI79BwSsuwmBukIYbBhPEzRx7J0GgwDQSKOF9toAE/vsjHinI4tsEiRAAbQI73YI20PVZYpkiKmkUh7CzKpmkPiKR5UFt3pJj1gFAy/ocie+LxyJ4g6U5ZCW5fWaMk0noEpZZCyzpqYtcDeMXooCi6vZp+qUL3DAM8rGYELCMnb4la7hvrhJLqeVsNSHRUq4HaZUUn5YmwP/sf/25/Dc1R4eHY1hjYc//uQlA5qhDaHMwLbJGB1JrLLNMpFUAOXL1RB7GoB/Xa3ZDthtJeqxHzO2dEFrVOj1UAGnJfo4qVeIN2Byu0hSdBJoCtwldHiThUKjGciVVJLt4roElJQBYG8ggnrRG1Jo7ii2wVJmsXYQh9GB1KiYSRqGGAIFpRLKYCyRoVR9WUiYaRs+lUv1A9nKd5RvAbA7r0AXI0daIk1zsyMCiRWKbF+lgERsIfHuKci74oJLqkoy0b27o7rHNfUuFH45OT0+u6G6myLx9Xv4IDz2A+Au769ZcRYt3dxO/JlfgoVxmPejnx4dLzHjpat7cPj57Mvf/03f/jp57d//P6HD58+s7/IRT86PjrhSo3g9vYu7knOO6P5oebpy1dcmAm9f//h559/+fT57OLi8uzL+ccPn66urm+uby8v4oO0Li+vr/IdaCZyEL+xPaKI74RRLK/4LyjOYiCwZZ2C3R9HmWttLEEuAtsC10xXIHbroIwsMGIJXHhKdRs9bWqDMQRzfzf+2gnggqwxdnvaQk073TZRywr4qpMq6tBvzJ2Wp+j4ML/Tl54Oywrw3BUyjcwLmxYBP9g5Y16WRBF4zgdkMIwCNX0RBmZGcm4QRY4xEKOJ+rF5AoRggIZKchXQUgRgEIrul9nZShLlkNkdxwteZd8zGTULWBBguIrNjWdycgGu9eWHscxGPSBCTROB9Yu3gl1j4Gq7ArqgquXOlf/jh6WljeHkT/0pLfVij5fjvc9f7FgzCwybyrQAt/iwHx8ODgfj389SCJ4BMPj4QJv4ZZqrEXLAo/Kr/DwNeDQn+UeErD0bXR5YHikeYiSdnJyw2WWNXr58yT6YBx11fB0CrsbXo4zD7UaZdGzKUgSbFAz4u7v4K2TceA7JX5WwgSYxfksUNzsxOIS4JPFMEd+6kh/7w0kV0Tw1ws4VC6DucAxiUEmyYMNJlIDxly0Q00oKeWH9bgOK9H6FGg0ZINlRPBXAmgGSFQJGbQfVileKKMZxhmKFLsOuZelI4Sir3SFpFFiKdvj5fBL/JCpaLiE7lcGmLbcQJVpHGhkZqJqgNBPsjlZ0jWMYgWXwfd1ktAEhUwSMiQf/+r/7h5yjnPG0xZbIf9O27shMe2tKqRzAtU6Fqp3QybD5PzGoBcXsDAltyWegGAw/MahWxNYlC8UuREITB5pLWysgNrJEuRhTqCd2e5J1WKQgudV903RXW0xuQf6ZKKi1sl0j+NgYzYKn9IDx96g2LWtCq1vQ7WRKtkgZke64aIEiC5MLZKoV2M8cr51Y3vTcYPD5bzFVSiNiicZElH/THg7Q9hGty9HBYC+QV6lYPRiKcIXjokgI+vYm/mT+y5cvXCnZNnBVPDp5ycURyV5sDA7Z6X54/+GPf/zhhx9+/Pz5Czvgm+txy3EWPKRLe8uFZfx0F3/e9+ULW2M2xvHJG/Awnz+fsZN+9/b9x48fzs7OEUS1m7jROQYz3oOM4blHYRfCNThfBsSuBSCAd9IMgukAeATohr38lV702lpXr4yJ7MoqS4trp7Qa+MoAhii3kwA3dq8LZCpUkAFp238AlzYXYdy24W4GUjFDstUtrF2ZnJTeRqBbNXVFuNsnrqSwdxnH4JixC5JVXEYocFLyCABi5qtdMgHzmM9w5Sq2/hBkK7C90ybUC08/iEnR7TywFK1GwUEqAHlM4hrKUVEQyQtQShYgWXzAclqHtoCLxsoYMLp0gY75WYF/aEk1Su95ER906uMhw86dDfTxyRGJ9HibX7lNTba/viWMOHa9wRyTe3gUE7Ff9BgUwfZxxyOUpwhSIGGIghhEijFk2D0zALN8epGvicIIbWS0Y44LCZZlGEcnK2wZHVP90uiKioqddUDJuhhMbmHqq2RP1YevkMaa6ZCZ+EhYeHvUxX5qAN2dQhOIKphkT7nDyJen2GLDJyamBrlGzxIyT6Ws9aLz3c4V2pTSLuapah1owMG/+Wf/iJNWB5YSZS+t6mj513+A0TIiJyEZo1ueBHs7oZNhb792BBShJaTSVhDicWVISNJqryH/VBRElSWqLXCtLIrULkNFMaCPp/OgJ06hCdMiTDYoVwNgR9ZqPTuU2XZjDddZu9YBptAPhNGdQIigr0lHZ0YvyXS+7CkdF1TlnV2kZAuoaEc4IT+cFQypEZ0MxRLtK7YDq4hZvrrocCK0CoA8SLL+kq8GwJUGM1oEDMM5crHkqhkf8Xp+cXlx5ScNsF2+vr6Jj5OLNybjvcm7u3u2tvxQm5/9/WOScS8ur969f//Djz9+z/8//sJeN26sYGh7+UEc8S4b8x0/8cZb2z37eRhsnTHgD/x86CDv+A+b6y6jwWCcedQDjJznJQyu5a9fv371+uXJ8Skat/umcK1le4CMIWORQJS6yedNtFmuFi3qUyL3LjIAsgQ5jMBkI8iVHLZR03R7KyK6oJgxz8UtdJKOaHVZt4yHm6njGZXZMU0BQ4qCyElUiq7Q7XpUuMJQQXFVGLkpkRGpHX1Ndq0YrYZTEzLaGEAZwEapmJbJQmIb3T52keXJgFtZQEEHZP3VIIDJ4ibFgvTKDGf8uwySFASCZceNgjk8MIosf0Wqi2GFCCVG/gJqx0Dy1wjxkOR8TdcfQjBxEsdDIx9VcehH2eX+Zvri8u1ccuuZixH6cXCjze9D24u978U57e1t/GkBGh5cvrscHwOd9fjJgUVBCjlTGAxaXleT/vLlyzdv3kQ3CYwJFHFZqBjnaN52dXp6SplFMGA6D1u6Q2OnCnJANGO+oAwQyYurfjHHqCoKKEJrqMRdsIb9diVtFZ+gQFQvtJ3vgDdUrcjgJksjI4He+6AS06gmF8GwnrZJiUKtO3khI2QmfTG1ew7RYtB2wNQIPS5rKOtYMyDrBYb/NLqmBg/qKAsFZYgabedTvnfwl//8H2Pjo7HuzvOGeCSlMoNhaPdWY+qvtxM6iT3SGiBF2fJicifsjK5JGAbs3HtUZjjb6Px2ynCnxCI7X2S1HROzU7zTKJvx42tLGgVFamsA+TXqLI+aiRLvTHxq6fLugg3UlHJHnVX9yS3I5yUhwAAcqrZGtQ3DLR5jgvwahKysLXSBbglmrKqqr/fmw+78ygZr13/53+PFanAB4+pLiGvkly/nb9+9v2AjnL+E9aqWO9EXcftE/tnfzU1snfOHTfU9L7+ur+8+f/ry4w8//eEPf/vTTz9/+vTl8vIqr9RH+a0o42qXb4EFdAEDsAXw9EUXtLiRHDjO32rHO2Q54Dh8XKLRYCDLTVFskeNNsrjGx++CGThRKxMy/fom3k6DiYR8zYCdfcWQsAvKyqANRQLXtjR0ZF8UJCSvBgRpB9tZQl4MCixu/rsBvUhWyGqW1F2Y2NCwdswa2xcSLmBKtsZQMCSo5vokv7U7lyysGXTqs1JEzbXVKL71Mra8kCKzt1a+mC7DduUl1SjO+B7zLhel64AtCTCATLRJ1jHN84cmNnkZGSNPhDazB8gCnpyEFFGkegwsRYACbTRkcbDqtZ+kUVMqEdiFhkyWivvO2SrrunsOIzbN8TCxYIxgnLH7dIg2d+WcJIfUYFqcPIwh99C3bmph2NZe31zFrF88wNMvIYpj83RxmeD54eLiAuZVfpcKFRBUjyAGmoiOcmAUgbcaKfIdiBXEYWj3OxnlEPXl1UCvMfGJPoZAGWLt7sQIJ4qZDJGSmbEVkr+KSVnuUxWKj3VfzkYgOZxVbjEaXRDqhO665oQRm6Nj/YvvRtmFIjUKPSpk1ngmVFCTZTaViwGShZ3MmgTxbSmcpTol0gDaGfSU3SqxhHZU74xGuR2dxPZv0ksPpgdP2RN+lc/UUVamAMO5oiEzoRIL8qDbwCeQrim7mELne7SfuABmWAndFG5QT8SlAfmo2qo/tRqdcR3WUFDR0uuCsidNN8CfunsmAbLzkwtilgvKdhjayoC27TLOEe2hCZAFGXKX9DnFEBj+U1j1M+pzwJpbkBmld00NLG60nA/IuARz+cEgxDbp44dPn8++kM2PewAeXvwQZ0s6+LvHfDf6jpFw6bu6uX/34eOPP/388y+/nF9ccBGOt6gffI+M8byImxaplWPih80v2wuQvQdd4NLoYxlwKWWQyKLLZczww1p+k5vLye6BWcRngd3dxjcUsiGAjKXKv9bwosvm3ynkFoFzLG7qjQkuzx4Uqhb4eNFToEGpYjpv64wkMWI67UDCGC19IeMBNzxhLMCuxDWYnwZKxuawGQbgFYXbINaKEAIXLauOHsvu9WFaHdd5CGhNeQoceNrSS2pUKzKyIbsem45xYwETCtSUUcB1wALXlGizQwwEcR4s51ivgAs0ODura/XsnrFLrxhwdg8roYBWSNqXibGUeT4D7Px3wB4VAJjKxSZURgckQFY2XT0+3C/X6vHeM+DRxDzyZ4xHHvDopAI9eyvF0dHh6ckx22W6cyTkHh2eHOwfxrcdxYPoxllahJZhu92nZffsbRt+eE7tnoU2LR3RL0VyeWMLXnM/PT0hCg8JTEQJCYqpaD6chy0fg2vDK6QKdDsc2zKSDkg+BbsQ2tntOPE6JkY3OkhIrmFNBVV20ldUd8K6+DNFgHVYZNpnlLbV6U6lgFzzvPQqnrYPvkhdgF0HvfPPANlO5W9J75oaGEa31ayrPVX/4N/8s7/gHM2zN1aWEpzr2kut0C3teMSG04qWIVISKLfaCZ3Edh6lL6MmVsjgFl/GmlxrCjKmCHmAvebLEJPL+FMbwLUV3RalWYdY/+K7UeNJ1QBkP14awvFUqFoR0gWTO4EovZSt8auIPqZe2u65h3YoZZLsIW0HU/wkAH2hbLvR8KuCAUJGax2ATLUandHdgVUks9mdbLI0enegJl6ywsJEu7bPzy/evXvHVovrGWcLdbiYwbNOXhrZip0cvyR0e3vLdZG8g4Pj88vrjx8/fzk7Zz/NJfbo8JgsCjIKy+KSbi+x5tsDtheAUZdSYci9Sz6LDpBFC4E+jCbmkpx/5jT2iPQDb/Sa8eVNwHaBgFFFdHlHFjgeWkBlSdOLpCXRGQmrqbFm0qPr2GS1yrYWj+iCSEgwnmEsQAnsEbdawTIogKRsjZBjxPFisrhGaVkZDJCpW+i8dkwyphNXO3nrrGF0IDWaGIxHN3QLKqqhhuLaAIOutQEu0QJulhnzBdiQHQowGL8uZ4swZB2BqxHV8zNtYCi76JfQPP2RiFJBLtcoS+I0MKKsP9tXXUKKbWOtPSEXpGoLRsumxe0kj2a2wXSrd7jcb9kGg3zrMQhHNB44bI3jNz93VODkYR/MePzeQBYjqsWj8+Di4sv9Q2y4gQ80H1C0gER2z5x433777cuXL4nyoItuskcnKOjILMSUgkFJ+ps3rx0tDHoTQR6IMS8Mge3uGQONoVAsRrlgscdy0S5MwF6Gk5gKTpDPGhsB9lSko5SZNCCzE5PgefEa6nNaYyI7K0wD7ppJv05/viBR0OuHfvvODdCHByTB8Hd1AVlZMqAz66yddQrkTgLcdcpaU4bQFY7n4C//+V/wTJLMRjFJ0/WRv3m6NCSKBDw2dAu6Eyk6ic2Iuri3wBEDmDUMdc3UTnBNOyBtNYAaZlRMjwLdDQa9VUrsdNdKx2+PHWjANDtcGV1RTDxJSS2CklW67q8CfUFm3S/QLTLUjcmU4coUcC1IqyGJfFICxfIVLaMvHaT8ej1Fnc+i7K0xrIyCDCh3bezGKqJ+6TbcXInNMLRTNZLLEIsbLfOiZdZcAvf3DtljsHV++/YtgYzGncdc7OLXyLfxtWSXl1e4ycQFMv/Cjyvu3fXt/fg42Ezkgsc12OtfLak2gti90XuN2aEk2FnE1TJbqmECUrhgWzmmqiK343QxToVkufTK01u2ASL80AlRvxXIa3C+W03X8UZpvEW+fVIVsg7yzTpr25FM8U4wdO2JGJLykrgakAxDppRl5PIEwkxg4NakSqmRAwlxIfzt7oBjxoCn7UUAsmJAkclv3B7tRVSKYBPwaGrT4/i1y6CNlGXpYMYBWoYdR7nVN0Qr1GjX+hRQRpvHvWQwGkZDsGAc06xvZQfjKRehJVfD957lya2zYiPYhl04DscjWdG1MZHFlEFBIROjz2/TFP3ODdpFEafY4rIrPSQn3BfxXYNXV5e3N959ccPW9uuvv3n16lV29eI4/obw6Ob2+vz8C5Nl10u/TASDKA8xwldXV58+fYL55ptvaCF5NqAXlO7IEdC6TXcA8dhs5wav+FycWk9IWkg1AluwlsNKKBNdJpLJybQoxelI94mUHYB3nCUo4z8L1pXLFa7MhEwaKAF2XxbQo4VMCpSrARQX0ytrFAzR9h5xgWKaxQhkfGBiXF4SsW3X6Prn8ZSy82Vj1MEtyHSZyOCT6xm7Z3JjAfL9JKt4xvccaxJPb0aWCtQgQKXLFN/RybAXd0opg5rYO6Ggo/jedmR8CxM/2YVyDRX0S7C9gLsrgCkEWMZhbU/ZJwIxwimos2FQWQH4bSPAUAkwHFuNUKNX6Kh0jcqliwgvKIGYXOB7zxNJHRkMIJmpnE/B869kV9KmYquUDJgEjFOjI5mZFDUMYGJPxxa6iLse4Bqd+A1aNWHBLjc3Si/VgDJtsMvetFwguYpxcaXATz/9/OHDx/38u3uiSeYHbtyOrQMml9XzC65/N96ceRMfuPziy5dzL4HIaEkhV9dE1hYG4+EufnNNyO2IUUYVJ+LydixKbYeHXLug3uHhYMCYe3R0QjDHHzITGQjDOzjK21dzYOy0FYQyd6u4tpAV6gwuBnBsQLcEVK5hYxgNJl5ybDYHRh1GMakdpZbN9qZr7RoAwC0wTJnOY9NF7lHGbxJYAepgVx3LEqLFhsnUQI0/+U1lUww5X5VG5c3ULQGJ1W8pAbZdA4uXnvoAW02lY1QFjIp23lKGOL6SoHjsEU1gCIq443TkAJJ9HsuILGsEzMo/w4uaMuRqw+qmatMLCDu88ayIG+PORCbbXZAZq/RsgZ1qA+xg4r3n++Ud5/hgdlpCdEd9DGUxRagcAy0PRza+J8fxF3v8HMT90uMvcX//+79HG+9Hx+veVJ4cvX33Czvgk5OTPETxjjQPecbw1Vdfccp9/PiRauyeCSGLZwbW8O4xvs7wgn35uRvofAJhP81L8QtehDPSw8P4IwemkqOO3TOgbDi15ts2LTPrDNPRpRWGCp0gmosXYLSTuEo9BbLKKFtExws6ow1K38kO9UK3WmD6r3aKYPjJdP00ADVAEnQblEsiSG1A25CAoS1SFwxmud8pucBOOyVxNHk4yFSdjtI/BeuA4a/QQ2sZnQpt2tKUK6YokD/4t//iHztyfYDt2dbBYz/5+F0hqC4BS+BjVbdAlueoRuYNDQx2tQI7HvgQPCvyMEsjWjTxPJmfcBlPIfkWQobYHVLNsrbWKciDUX+5OsqIjM+uQBc/mVA/MaKSbevBQpDDikVGMf4zoXfqwCb0ISmO8eSywzAjDpa2UQ3aqJYrD3AHkynaQCXAoI4CXYBSg2c6+S4gWi6AGVZi7QbiCA/e3kHVKVcDks2JYt2yS6PbAVPVQr1AklZ+UcYx6keKH2qzqHQBIjMRpXMMS+IGFU1hQBKwqAx2/UNvsRTRW3SozSjokVyOpgtOTRhamOxqs2LWj+8a5JEw+ncAYVxex+c6x2ckx63JD1dXt3/1139ze+c3NsdNz1wR4+2h/BBltps4XOS48F3GJ3DEZvnugcTHL2fn7C4YTRyJuPg+xF/+Rx8xSXya+InTj01DTieHwfgZszbDzoHlQi+7EIBxH9+9TTkfGzETDdLjGIw9AZONPiM3jLH4zAUBz0ghw83OeE6IUdAFI4kDGfoFYadqC3WMMBk1LYVpGTU/eSbEVT9TQ6MNGVnZXw47hgaLKuLx1n5Mn7HRejTj1QL/tL04bRnIAEZMJ+dIm0RAN5kxCxhJ9GxoMDim0UUub/WLi60R+QuGG5+U7TJRl584FXEP41OF403MmFgcW6N7h8fH9w+PnEhxJBgWQ41F2MeD4ieLBZnLQXocbpaCrhyzNuN0IqAGhgHgBcMG8K4ejCcPJEacITCP8edoDAQbDYZ1qpowETA/RsiWkPbhBSdfnFKkccLD7h8eOnIGAZ839I/jmtPk+uN843Nm0GsgiiLBx+9SMM3CyFC8hKs3Wuk31nVU5b95EYQuk3Jqzo4szhto76EiP9Y8Vv2R17scs70Duo6O4rgwfjawN1eM8vT05OXpKZmxn+XV72HcncWIfv/737MnppNYw4O9o+Mj/j3/Ep/JQ/39PR5aR/F9K3sH7LBvrm/jYyXPL3m9HTdLHxzxvHFwdMSxicdCzIs6R0fHbLtjKHHSPuzx6vzxLify4jAmu/fi4uKSIaIjnR9WzJOBw0rriUquGPNuPxzMavmJkqmxdd2EdnSdZ8UEl3RCpZeBrJSQO7OAfGq3YFR0RoOCvSNaDoougMkVCAxqNbCpAtAWuvJCfgJ8FQEl65U18pgEdKNiA0xm+LwRP7jLU8oBbZBGSX3Bc1pkZNam9+cxelow2NWyFPp6dhCyFabTruvoPoW47zmfsQP49Ad6GqZ1+J/i1QFIfhxjXXmQkZkExWtXK4opUoNOiwEZT3ecXVtiWg9wRgZTbh9/oQSxfm0FR05LByO0oNsCpvcSOQtcqwIyDWTrlOEsKEYjJQPWKbI0rA+hquyyKLYVkGWIboMSD7/1PvyEbm+FA4Dh3+JLBqzP8BwhdkqWcFMCI2JyC8VnRtQvtxsZ3MBQDmbzhFu5oDTCLKAtKRZyU2fCpBeStRq0MhUqA00OLMcWz1MDGY8/+IO+u4v7EO5uHz5+/Pj99z9Q7/TlCS1Xr3xaiScXLmChuYu7I9g6xy9eb7nWUyj38e2vALN4YbhJx2hl4/KYZAwipyDPc0tpiNISiieczSMs9hTDSiBASdeYR/lVaowwti8JNRgUU5bPWzFajZhjDCMWSKXrmSlxeW5FgtR2bB3yGjKU1gVsg+V1KWsvSsulrJVjXdtIbBkzLYJIXHoBaW/W0KhgDLSQZCFwfSBv8g+5en0NexdVEOS+bwPEREEsX0Kjoryw8mSQQcnWB3BoJLPDMQWtJDaQJ1FN9NFgtbwWjZevkE62coGjwlhe5EY1WqPYCKJ66m2FZWGyt4A8JCEMyUwla5Tseu2MDnEohob/6TmAm0xQ2iDdUYqUqL6ce33wtDV9SZCO1+lxtUYZPeV3U1s2T//l3nf+j6/qPDjJWzLQUyNl8WGRNze3vFImcMrO+uT01atXyClG8c+fP3tzMynUpFt4GE4tP3wDhj33y5cvb+5ueaJhfhyMeD0VH6xBXt7ozCGLF70g99G+hbz3+P7Dxy9fzjhboIjRMsIY7oLQ5rGgjeRckDXkK7p2hS7QdqE674EYzq5EBGYBeQVC/lcx9QLWub+92q+WApDyFS3j74xeoWbUyWJ2krodSY4jIuSfwW/RdFh2jRFeMNjEoBLl9lC3471nTto8SQIEfGRi0+LGYzzgQzTN1h9nOe1gF+zky52Mcu0RFF+hgqQPrXCXXmw1CuUaAmU7UyFTRkEmJYFu1+JMMoxCaTpfcyxMAvEU2Y1qCxnc5EZfeezstBYNV4FKMPFrKAPDX1BMzcvj3ktVKDGKVLQMEwF6EdHBBZTtRI/+qlhMmlXW7gql6eJMDbfI5m5kHQqco4AJsp1aQjslW1mxQGHkaRzveNJTHN+HvO+XiypXu9vb3JY9vHj//v0vv/zy6tXLk5cnlHm4Y8sZaWw1vSnjPr+O+/bu4Zb/8w1XKsY+iVDuR6tT2kRuS8dzwiBjeMsOWFcDgQfXMxBXGzgOyai5wMunlfPb9U6RMaNN/5mSKCN2LrQjnG/+wQ0nMHoHPsUt2Kw5FWi1MzSAIArk0bEXbEa4GcXSL3y0i137gIH8MN2RsDxGaj+KK3QzMXrpDDaG+w9IcnHZceJSmf1NXzrFagCkjHZolnlJkgioQCkZoEBQFAFGhRADu0hJQDvaxShkfHMmrFEagF2rDboBKHKY99FOKaCWVMjTOnhgBUmnQAjGiSvDgO5iW0PdlYmh5v7VIvJIoJ1rpRiNXoYqUGMjWnY3AAUwc7BjhPlGeUSpzO5ZMhL29g7j6+7ja1DiURnvix+6jUaI+PzLxdXlNa+GYmR5g3Lsj2+uPp+dnV9cRMWDg/iziPjmUbba1xeXl97UxQS+/uab3339NV04GQfjQJk7deKXVMsrK+yLi4szysZ3IsUnztMXw8jxHLPhxsxsZzdmilETAdnPBiVg5LRqwNouzQRDHZ2J/JarKzI+UO7OLgDjHFYTT0WEJO3OaEcXdH0fgzwY/q9hqFcY4QUT84yghzrpIGkHOc6gAUgx/BWeCXXUUnierGG0MNgVRni7X0MA+8DPe6a/fJBHf8DHPxjCgCXCckzrozWcrazAYJOvthuFElSo9wLg7X34Y2c/r5d2VFl1gVKxUSBfRkGm812s3RmNCSkca9U12hkMTEy5HTDUyXigSIE9RcNtj14gD2qVaB2bKAHoPPphPQESxfCfKvUYpNVKgMH5Fsk5mLgI1QHqx3qZ4HBWSHnoS2OdnVkym462AU2bwoGFH6VMFDIaZYO0t4o8AxMpSmXQT2Ngd7Ya0VOMJ9aNSxGtfaHgIpofQRFvE8Y1cP/ww4cPnz59evXqNV7IIj3qs3W+zS/XpTBFuMbGAz/f4vIqGL94bhupGFl2PQYwFjv6tXX3HEYDYg1CdYBAhGK8hU2i9THyKhuXfM8KdiaQhLBhkgy9Z5QdZe0AjvWJiiAT2BrJRIXMGG9q6gabNYsB2GiaG7YCyWEsO3I7ladlZaNcwmiNRIFKXG3oYmiBvGOA5BDjUsQovCcDwLC4kxLKgO5+pG4dEVsNoQvC2Wg3sm5kZMw9mOXViwxQALL/AUOg1laXEIxkoaJMkCli9AqmYGQnAe2YZ65GdzsgiYLISaQdNbHjn4QhutAY7LKeD/nXchWSrDikHWkEluGJsjNlQAYgp06aIxRY7jTNWYcN5wrE4Y+X1JHIgyjufT59eXp6wvMAI71O8Bhna/slcX5+zn46fhF1G9/jfXL8kuLxSXY31wf7R/B7Lw54LfDicf+bb77+7tvfn5wcc2L5QoV+WXeec+KWsPt7umEApPBy7uzz548fP1KcJ6WH+DDp+KIWhuTb27kGca6iZ1QuV8wngZ385vgKQ50vMdAupocKE7lTUyBaAm2g+zy67PmUSfmMeFJqTEuUp8p/Zuwc0kTiiuEncD1DdLeP2jB+I6bKTyFGsGBQT2DS6ILhJxgw61nD9ozVjm/q5gqVVKw4Z7Ynt2FrAYoUkcaAbq8oii9bPGULGdopVO4cWnbPoB+hrsmMATQ7V0Gj2kIdZ+xhbQsG1dB5DVr7Et0WXSmK6VgzBWo6r8wOmS7/43oUJHWBMo41beQkUrV1fouqALoSaE8kmFyQTOp2KW3p2t4dpBsqQsXrahRgJNch8RQvMjsw/BjGSLFlJBkfuxYxjce2sLhbZIfptlUhJpmwR4yQbgOSkOB6k63I0yA7zCsal7MgMd9/+MC1kQOfV6k4Aw4Ojpji9fXtzc0thucFW9N8L4o+4qbP3D1TDnn0RVmnH8clR+t7YKDGQGJIl5Fra9BqmIJtRrxpHm+NjRNy4X1XFTI29FyVYY6Pj+/yu/dKk3KI0TvKhQzguNuzR/4dgYQpaUZ66PLtdtokt0BlBdhmZUHczTSFLjGMCm3sZekc0mG+Z0zBqg9iWEsXNRtJBbgcR1IqCwMSPTsSZLgIKK4YXgFQD4abTOeBbsZHv4W4FTihctn0bK4uJqY2h57nZxiJTIq50240bQyMmZoI1NiXMjUakqqyTKwMIW3g3CWFZUmkxQY9WnYmBUahZT9nSANA4lJKWw3MfX7n5VQcGXU0GBjAQAAYkxpQRbQVZCRIUoBrA4GWF8nIWAn+dRSo+IkXz/l3fjiHB4ewHGYyOXLx26jHe3qNe6VfxL3dDIj26vrm8ur6y8XF9e0tPcXfS8SN4Eeorq5vzy8u8s8n7vcPedKI31DFK9rjU6qx/f748dPnz2cXF5dnX87jK0j9qPiDfV6x//jjj2/fvvt8dnZ1fc0DBfL+4Y4BM/68x+M4JxIrw5owYNzcioyF3Ym+LJmyhVyEiK7bCRUSkuuCPQqeGpiynRiK7WHYkQJRTMZnqBF9kLjD2oZKMPzWo+5vhEXEoFaYQk8pi98WzAv+PJ4ZRgFNYVBPY9IviM3nAAD/9ElEQVQ8lVJ8FE3obv5qsB8VzpKhCpgcUSXpbgr1Uwp3WIkKTXy5O/mp7QboIYaj3cmJ2QlloNwiO1MrUjxI1cadYKg0toVyd0YBDOBY7AyVUQcr1AndDkj2Uh7KQSXZGevU4e7nQMf6EHd9pWc8anYX6AZiPzTSzS23Wg1qgu33JgOEukzogmn8I9wEw1+YaeQN0sHbatSYe0drWXMHOWE9Tg14LvAyoLrLYKAYEIOPezZCRlZeIg844hS4u403ntnqsDm+vrn9+PEjBsrDg+PMQ3jEZew6/4qIa3pI71/c3MUnPXPhpIvYNVA2/6iPbuP/hP3ixgja2cUAYuTL7jmSlnECZFGt7YQEDq1FbAspi47YOgNGfHJy0nfPtIC5WFy3R5PCDKQ1nKAXDfqF0F6cpVShXA1b5lQpXV8z0S0Na4vNgJ2sI2d2KksvcGs4yACMGnYbLqYbNQxIDFyqcTTtAh6ZgsjMHoE2oG6WDwwmjS1Nj6ZrEXeBuNWFMtrqjg6GsdQxV40gBKOG8RPSTnnAqFmCCZIYfL57UmILdsZVKhLQhQXlRUU1aOXZiRYjWa1FqC8yTixetzhUZFFxHOVYIgyiQB7EA9i8WrEGQ8NJIFTMCmgLnwfslzE7nkdWH12sVYww32Y+j28Vvb1GbBEOIi9KnQvu3W2M//YmXjljX99cX13Gm9Pk8URxsB/3NN/fxW+k0LBb/vLl/P37d/zDM0mozs9v8inlw/uP8lR78+bNq1evDvYPeI5hxPsHcQjoFOQwGPl49pA/Ooq/2cB1TWJ6C7pLdFgLJnEhe/l18U5NYVDbWKdM6InrIs8z2OV2ficmwVov86t1JqAXw1+wJif3mcUcvti+c+NXMaev0AXYv3qAxPNlK1oGZbHBwb/7l/+EEzUfY0FxBvtYUpcax+ETRPiTAHcapdGQLjKgC7SL1BC9sii9wKYvhxruEi2NhoIKFUKxLQaIZXQLwaQM6IoR2kYPASYiL+xiDVNACYopoxB1E8NfMRp9Onv5m02RwkC5tC5ULXsfZ0gXyCguSJbRsRYMJgvIi6QDw29MDKZpB5vQlRfFi7LlHXnnhe406+XfAFZFy6hQ2UC7yKUdzARLRVqiM142+vmzflCAzIPN383GdXKcctc3d/knPvH3f3fxAXPxSRrsniPjxcHD3j4b0Nu4ju1xkSWEAP7m/p79thuvvPLyrBaD986NHJF90sU4B5KiX/7HZl8Y6eiNgs0ghzhcje7SaveW56Gd22IuvzA1oMRWR1Ig7KgfF2zEqR/RlXIs9cQDGVB2N7Lm1vBsA8urCDAIB5yeJIyCGNwCmQJJ2QZMBBoynWRZ5EWtkm5qN2LBiaWhwKiQF4PiqLQ/6cMlFGdHdkQrU4gTMneNIkexOdymKMv4yJUEpac7DE9vUYlLamhokcGXIaog6Dt+YH2R1SIEKbAZlGRh4QPY+XgZ9THisybiI1xCpsZ0TmZMeMcJM+rEY2dTUJSLMYElizaBKssGPz7TIM/G7DO6Q0J16uDmYjPfSOclMQ909He30R4esCeOd5NJJYwdfwIYj+j4PHgeP8zwOl9UZ73geZpgEx73MOd2nAjLgDgW4y7u9GBjfXBw+O033/2Df/Dnv//933v18jWDzc+heTjYZ3PMqHkhER9YCRgguVTm5MrbOeCZY05lxxpskIs00Bltodv5bnfIg+EndD1G5XYYWvMTuuCZajuZNbkTXbk2QLd/I0ypAZfhWb0uWAIwTZO29GVwQg1jEYhBrfBMaI0+mL8bqjtK5bjC7Ysw/mowrLx/gxjPCD7IVVeFbEMqDyyEa3XJJSvaElTbDdBt8FQWrcAGdgfYNkjqCjXdFmQxr+EslSGt1pmye93uqZHpraVYoiIFtvxkjPDSqZDvUZEZgeEnU4cjI2NgDiOwXA+Gm0rcYqqIPG2hohpGsRULQ6JsjSk0yPGH2IEaA7C4TEXjibUuj0tNob4zO90OySlEnXUpoCcPlIEMDl4b6IJug3S3mAKlaCd9oP0WvqLddhgYMMAXvbq0t7e3Z+fn7JV5NN/c3L1gu8yV7/rm8+fPCLhM3VzHl13nJwXf3d8+XF3ixH3P463q2FVTLZaXbTMtHbulDnsMYywXDLBfDD+cgyRkgpBRQGiwq1faopNkMRCUlY7NRK6urrjGY4DS8692iXFl+J9tHgFsohbkGQAjhQEYIuqBzw+6GRrQDUUao36sSZQV8LQKWAzdngUO88MxAEymx70WtPHCY+nUrEUzEqchsQK4KQieYWNQ5Pj42AniAgyiLpfIpIDuYX4CqTbApngxGrQiOl7ulOsyUEfEwWOHlqO2fATE/5+5f12SK1uyczEAiUQCqMu+sNnqQ5NE8ugBZCIp6adMJCW9/yPQ7LB52PtWVbjkHdDn/s01wmNFZBb2bh6zMyprwn34cJ8+51oRa2VkZGSrDqDJpCgA2PAY8giiAQo0JLkVlmMigIGeqDYj9gQMKcrqVN8eaAAjUzupyF/3QCC6UpUiahEMmJZ/vey/jVdvDm5YE8MpMCt5658RovkD4mKArrp2AHBsEwLY9OuDC5mfv9HZpYHnH0M8iOnUD7jgPOFba1/63c6WKnX/WL9BzJoQUBu73tZVqCcWSL4t718drL+K8vHjxw8fPvZfMFxvnoas2etZ6IHH6Q8/fP+739ZfY+k69V5n7o0RsyZ/5IW4//Qhh6yOCA1790wnNeXah6PdmJBM1NF9BlYQhjR2dmThwbR3mKGzU5yFUcadbOdOzNAzsmyUbvBMyt+MrBeDfc4Upz1gn24Oo5AU/sxELOokfWLKnkHS7fMURoPTbkVsBJ1XLjaw8sX/6//6r1p2BMLotDsdu1yuytjmt1slsLObhgAugO/sowlwfVrR/lWxAkMgvE4PB2z0QT8B392tzeqMBVxDcQtPFIzb2gVyWZf8DpbVjgHMip1QDKPRAGUg20V0CiYQKdaNTFKEz0EUuDIibs+2rjG5PAQ7F1TyBt8JgJFquNTRYMSunLareD/1486pFU/AgBR0NFE7sAIIj6F9TNbtGoyuRrd82BAxBVYQm7uOEcAV2J4nThF9Ybsxgsly0HAhVOmGYytDw6jNUO8+7D8VxqWSG7Wrq7fv3n330y8ffvnw8cXLi/t7rrKXN1zBbutumdtoroQY1K2f2L6qz6/tjtZHtVCGO1DnBczSbdTm0FRaAjXj9lHQ3KD0C0jr5UmAzPXCYGgL/GyCa4HbjkkBkijXWmTtr1tDGUrRT1/sK4fRruBLVlu3XnvuygVsYOUqWO0tEsgjq/VsBwK4dnuwCEbfiq0dgFRDiAoXtZPlWsGUGtvFthSgefsni4K9osNtWV7REOhxQWQw3gZZhNsUBZSCR8BG5ZYxk+IubCcSBYG5GGgwGJ2FEbLqYNFYf2FTqC4LPM3Ugak7u1ph861EVTsgrJniMJnCHnCxNQCGLmBqlDKuotqtUtU5Ykh3G7v5scbtIGJEzHZhvH37lsq47BWV3XZkhECn1vck7CqJCLjtow42MnuzHyCPX+llcuBwmXQtgYKQLL32rN7gW8coXXaDCxZ02zurliNcI3Lmqf2t6aqadr82wdHArEkrof4uQgn4D8oPh/ZI1AvFrau2Xr+B9cA+1PfN9SHx9Qr0i5f1o6qWSmLzdXdfbw2r4aFece7fUebb57pHV8x8rI5TgnD/4dL6cRdrKm1/714t9m8ysLr+Q6e1Lrrpu/R7Vs1zCGBdNNuhWhG8bq1sw3SxJ+ABxmlo6tUE8ubOGTt4JEZZok0g5Du+npl3UKM4MMR0htJDXEchT3EMYJPwigGG2LlqQEgFQgZEVpONlEDG0KIaEZ+C6LIausfcKnh2RsAyCS2ncSo7dcEs6HhaZ1lbShDG2U3k3PZIXfy//2//RxrrxALUshqdWNjMwwZFEEPoikWdaJwbpFrQHRaW35i5R9ga0AtID1kTN2JrdHAZ6WcXxdr+3Zi2d+11v8XM0Cy1pR8VyShip1pAyGg9QR9vEZ0D7SB6rCbOwJQuc4ChiVXnGNYXuywYxkkeCyqqxnEaYE/2z0CbWK0Wd27/Hc2KTPcZ25S44zRYW2rotOAOp/yWsgpORLybXSNzpRnQqoLkrh8u3BA3/WmsXBG5Lr99993Vm3dcFLlQ/fkv9ZEbdUGu61+/3sOlrK6HXj0LEIz4Jes7Qv5FxvUPm0k58Rh7QmesrLiiqm2HoMqMtgFRUPV7XqoBLqlWhkHfNwrrSQqQpcz0mmN7piq7Z+w5q1oFN5k808zzh2ImMkYvX+GGYng1ymofxh0/MLGR4mHKtkvSXV14/tcGLSnXDRG4Pe1aJsdFTYAGPbcdaExRgMGIbXrv5NoNDG5JVMIDyD4O9T51eUBWDELwAjEpXDAAW4F7FiQ6amw4vLACEs0UYWI4o0YE6MNgwNBSk+XK13K2OvQpwwgp7wgJMKyJzeiedJlVX5eBEO7hetm3zhgKoidaWPNX+kL/bHpPFrq9UQqXtoHtWZmSM3FOzbAZ1G92TRSDKnX29tGn836TxktWOg7K137rV5/kyB76lexqbDxUAZG4jJVX876sX4z4evj75PIIKF3n4PbGEshaWD/JMA8u+8nNMSN5BN68uXr3nm/131Hkvm6wc4e9v3sGMB6vnraALbQVx23JgvwOkzc3FTCmvaugGxIjYpEURg0F2jF2ZDCZqYyrEVvs3AnFYPkbYHadB4p3KWk4eCo9QJMxOGlkwaMcscUZMwuh2E/hKQF8Kj+P2UB1065jPxq+1N0zJ3pinqCVsV9q5fPwaWFBVnuuSmNCjQjDaNZcZKYG6oPFblhkb/KsMNGSQ6KukDGRSUPGWNhIPaB9ygCq7fqPEcicwlAENjb1lXwcBacMgHRF2HV53FD5m147s4DwO+apTpzC6JwdKDgLhIxqFJ9FNEd1BwiJrHSHp8jw2nSuASQZezkHWQyhu8OOH+4+5WyFkBjZcIEN43mlO8Elxp/JcrH5dF2/ENQ3TpcMby6vuPJAffxYP1StV7suLh/u68/B+TJSvQeS27wXr7gCEqud9Ofy27yFrZkc7q09iHVpbHn55bTrM0tCADu5jqD4+vvb9UJ1ByGqCLlYzdTCX73ql/FKfviWBqjEa806DSiFYW5LxwNgfOemfsMqmyQFsxSX+QggCeF2n2s5XWfU7/vn7qtWFA3/KNCNDbr2Kp4QeVTQBuHRAPTZZ0fEkIRsOAwyRhMhsSWtCyO0myuYBdOz1RnCXRT81IDKPMkVEKf9A+y0FGaH7rHPieNzD8CI8WODQyngtgjcpe6t6FvJ2iKAQRQDGfZsSYZ/iaohHQO4CUSFJIC8GN+hMTYwlqe+SZbPdHWvurnrttUeSFDppBi4FXv42je7q0gXt2bNsvEkeE+MUZdsX9l1IyteH0VT32/zDMBUGGh4GuGLB9NqrN/KXK8l39fLy92LU9QXpdZhqbuCevdSe/xvty/f1KdM9vNJ/V/iTqwP46hPjP764vXlm4vXl9B1BF98vXrLrfP7t2+veNTx7ATVf/rxFRvkzlfbPTEj26Bxih0f91S/214hCSBPoUBDnOUtIuNoyFHERqBGd4fTlOh1Y0zAoNGQAafMt0D9aVZ6EGfJHdRMFHl8hVdGHY+4Pe/QxQ4zyuiCXQqnCqMpQPI0a9rBJEmp/IZMPRi5e/6P/+7/1D9RqkcRmIomYW3I0QfNkQacVgc7W8SdRkcKPpGJRW0CSXFwNyO7NpWVfE4gKaMLdgIRRgNoZzwFvLsRmYzGWXReYfmNyWgwUsfiOQq4HEUNNfMZIXfPMoyBPNg9gySagqKDC5NRFrFjokAX6PW4lCK2xnTrufcYRZ7TN73Ow7igdJtmQkY9sH/R5NFJLk6ZU0xN6ugC7TC70HTBzqUaWM7Cq0+f6vfc+9cE6+2HfWdQtw7ff/+bd+++u394/OmnXz58+FBv1aiXnCu/r4t9ne6hr8kFikNQgcsoAv6t9yZ23HkZtWlsu5lYT0++MlfoVahss2xR7W5XQVFkl0LWbjMNyE4qlz2UtFp6gGljvZlV0icQu+KRsJ1uhaQAO4FpcvGM6VCZKcoADJXRjFkUllIBIMQ+uBmzVLlFnAEhNTOr+eUyF8BmaoDNiAaDaNpGwLHDzd2zDKMFRWxucDQQaKQNXVAltrVTajKxQezK2YDniiwrDFEtc4V0XiunfpoxJSQjp4y8pCjpcEFcDCoA0t1J4dtwBbJVvGQrxTPc5Ttda2t2YGXwun4/b082lBf0XQt72lwBkhShZjnb5lfKevXK+CjagO9oYQnW6bqW06/+zgaKFKypy/cs3Qxjngcs2IVX5d4i7m958JYS3rtnNpPxst7kQ0EK1O9CQPYbMd5wQ357e0dV97O/gSd3bSyGC8VmRNYLqv+rxUaFx6aBbqegbDntLuvYFjCAHpY/QJGz/K5IXCed0bQhyZhoGManug0mqc3atXVjiLi7Bnbur6LLHBDGaLBjTgW/ju3u+TR39ixyUHQ1Mj6DnexX9WInw5VxpD1w8Z/+/b+msRYUIgpcBhw8j44pMBQjvMbOfQpEA5nqqxF3ns2RFdpWyWioKy2UZgh05XWnTMiAuBpg2kFrC9jpM80coxjFYrEbdMWiGqmmIZSJ3YkFdF3wokYKdYD2DGmLU0EYMO1AGePTyiXQEXExZqjsE0bXJ1DJXScKHIOdG7BvhihinS39cL4ByI0/Xyc9qASS1NEOdm7QSSs0q02jWtxOgDZf/Pzzz9efb68/39ze3NUrzPUZGnWPfPmm3tDJXfAf//inP//l5yap+fLu7v769u6+f4mHq5r3yhwTdrO+RBtd/+url/7++3KBzbBvwAwYbK+aRiMDth07o/j6ol7rQu4Ti0ousxhtQx5eOiV00e9SdVJhLwpwsZGtUNmlKLsteZR0q91YDTMmnREX1KSb2FlqvpZ1G0sD1OAyvt52o8KzsaEUuNRHI+9oCjYT6oZRwN2GXdGDpBoMQoxGO1IMtpDRRs8dD6Ou6MVVq/LRM1HdCW1kSbcomK42qPpVaZHTINS7V/bamQa2U2Qk5FqwJU3BKGyzQU6onDB9hbsCDxDPNO4OeRxgzJbMoi/Jd+/eoed7VF1HoJgOGYE3A5QyJIpZnwC5utJg9EcjmVfs7M7rRxrHur4vg+2P2emfBlOJr60CUb4wKwvSPngk1Nf6bJ76hoZvW/nqBxWdvXzkO+p+F8/D3S2ZqLkt3r4/rrdOE+4S66uWSWo9bKtiN0MvnE0XTIZdr1qDepsze/tIsN4Wf/Hq+qZ/Dvbi5Zs3V+R222zgy9vbW+ZjGyniPfdD3bXfUQuz2txQa+vVachkPFWexVJskNzVPIsZ0ibLxLNZkCK2RgcLyZXUDRMXKNDgyGhjnGrOZglCMwp2gqewk53N+sZSR/ABs+Fsb4wCG0HsOQYdXMDNRokV2DYWQx7smBkCupPEBnX3jL24k7SsB7rU61XqheYL2Iy6LV9GxZ4+CWJMRNwP3qWZuxCyxP2Nry6o/I4mN9EY8qLlhRnNXNj8ry2KaewmXdaxDXZ63Z0GwIjlDwboynshAbPhRLVBXJ4SdZtePAiZjarwZswxCBnQQ5iW7BNjiNI10cZSBjtX+NpSGWMDTzeTMcCVyRaB8DvszpPKb2iGn7vEeIqT9OCQlRGoT4eGwPI3KNbYMVxduCx9+vT565f6jfh6q+D9/efPnx8fv3BP8PHT59K+ev3x4+dfPnyqy1H/xtD19e3N7S2XpqrVF12qsTo6sZmq3i8iyb++8DMiDg0AQ20e+pfkiq0bEoQBzsJpzL0IICkMGpaEi+HdALclTkT3MIClMVavhw1clVEKb2WYgf9r2mqhoBUxo0UmL4jKIKjYZjM1hsyWW6MMRgTcPYcErq6sRZRGozoe+y+wEcBziBVUrWYY1WCrdNQgitHaJTYEjNIJwK3drLuxVaEzCjXZ9iKrgFzWkMWWB7pAt+ekkyNZ7GzUbBIGt3SNMDSMXtcUZTCcq5JCe4UaKGUEPIyb0KffSx473M9NjVkYiN0nxN999x0kSk9RoIxQCmIgJ2QRsBUBZ+6eQd18bucVSEoqG2UEJejzBVm7h2pW6DlBJq0mfeyQlU+00DXa6XU4GClDSTiXs0ULKe7suBtWqNqaoX5i6X/rXrieq/pPq1zz/f3tDcqrqyvits1aH788vH377v3792/evElNNoCb77u7WypwsGjeKeits8oWuKZoAHmBmyV08Mgw5BhU2qgGZMDyRxFxGgoTN7PMkLbGqSBQEAMgZoQxS3sizFOh8M/Mu0Pm2il/NfE8xt3z7EHoToQ/G93hVBnmdMcSEpJBmJzkjNj1zg3s9o9Ox4z8mxE9E4stWsDW1QiYYFmNneBsojYjuYEhEQFj3pkAYBIyxSYZDUFqTPEOiZqLVWNj6mNHz0jKnBfAC22G8DtDRDlhSITZjVljiTYU38RpCNS2jo1VY+faIMvBbtUhBOIaApME0wZUozzGVDKKUpyQbFjcji+bUroiUaFmYgUak4ntWDvSle2zjbUhLTwYO7R2hebRZ9iMMAf37FETCQmYGIDLyW39eYJrrixcFu/v6y94cXmsV5Lvv1xdvX118RrBw+MXND///As3zZ8+Yl7TWv3st04LdvZr3Z32GnNPALiQclUD2H6iWW8MVyzjBcgeCRz4Uo7nlx3CM9Yu96nFPUwHD2BeVrdV4N8ybKYZ552o/i1Y6oaX/56p5pIsZ2sMsjq2525HhVEQOzw9xK3dWS/69iTb0ixY7qhQ1bfbIFrAmCmMgujWT0GbASVrkTQLKEMDYtSSt3kZueHAoCxZGMKo+jL61UkEohQDiNXHFmE0LAV2DCNEZxRgHGvuFuDas2jVqhAgoDFOCV1s1mWrVeS4frAdnbVjjoCQrveRdVfXvw/nLC0pIKM4PP/Cq8fl7plOml+bphiYWC/hbq4GYlDLrddq6xC3u5aPSDtjkQ0POmJmDM/prFH6r2RXgZpmWxdjk8W3kOt1Fe5m67Oo+/G9pbxgCs5MZoGrg9XPB1Wq/PE84P6srIa20x48tsUodWoBNbuvJdddcD0jsd+PFGM/awX9Gc/eMXM/fXX1hoPbU3nOv/hSf+/plgbevXv39u1bKmMTrVnH5gtdxmDH64JpA2ou6yR9WRtgEIPleyCOp5ijyukyxnWc7k4QpA7A0JZkBAmF1w7CMLp1ujtM8lTgRJkOdJmjlKegwFxdae3TmsFiByRnM1M2S50iSg3GIOQpwk8BNnfP/4b5sAIDjm1UlA3vTV9XHdDkOoNxkxUowJjRqdnpQRdeiyeqAGYqtVdoKx5mKoFRSLE7bzRSf45JZBQ7ewdJRhOtGSQFYyKkRrBj4lqcVQhskFaFzLIdOzo1pgAM4FOkAnllAJuQhoyIW+oNYVLQUbRdUTtPrvUDSVGXi+0cY5w2I4mB7qwsqW2idgyABjtRDND8anIWmcYOPNczZtWg69VlSUMSaDOiTHFJ/dgY9KBLZZWGuOJfX998/vz5/u6B24rb65vHF3WB4dp9d3t3cXn5/Xc//tOf/vTTXz7++aeffvnl4/3DI8e4fq7KTVX9El6/1eFF31f1T659HW5NN04PL82GbNA12gkkC4fzlqKKb1dZXFDJG+ADlLWKuiUqAyUjvG3gdlnQU27NILi7u9uaCQ7bhUEnjE5BT7RTioZKbQSW1etxgdm9X5li+cwSuyMLg3zFVV8SJJ2yOKTD9M1BlQJqEACjjJTCrTue7c7baLKAiw3D7qFUD4kLSRZzpQgjpCMabqWc3X7gBbaYYmBvQoYoZbUlGbuGWetYJASSQmhXkHFLXGI13HPBQ9JnllPK47vnYhroGVdgKwXIRUO6e8WZz9h3b4c+AQZ8N1kp8tTk9Nv4AinwMhqZSQFMos2WDbM8ytY7f9d0AKPXV006L3qPMm5N10ems7PYSkzzYywpZtcjXidYndj9qK+cmq6yKNM2y3n5+LAW2PF1ICwuI9asndX/VuUq3p0AbDSK7IQzjecgOqJ4+oHmlvntuzfcGWNcXtbHLHIPDUihX4T39/UhjN999x2a7IZAo8Es2LoxtDWewk6gy9iNH5apUYrBIFMvtCcDkhXIsKLoYzD2nuzr7KaLsSsuH/EktYHzTqzAhjCnIStn0s4+EhMK8zyUVX4/+km0bDHHFeQnpuY0OpGoKUAXfvlpYzM6fgYRuIFUsPjFf/r3/5YnTx9IrYStwEkpcl7U2578zFXWzaOOR9lWFKizNJdzQhR1GlBJA5JiUZAXr3gGqg54mHWFKsGjvZn11f0R9W0JldUVZh0mZUxX9iDvUwOuDIidDhPyhgPAkLWVOaQw9Fd5MUC2lBQm7Nq9bSOXZ7Wl3mbsSGEqJyTto/s5sxAQl/8pVL8JXgfry4sv9Z42XL7Ih6SniiKrI1svSiY39XEx2DdtRlDr6Z+oanTSCmkLF+IIHh+2C8kAvFvhdI4Anq7D4DZdU9tMyspjpEnJjB70WdmRPeDfNrmi1JHy7JhKZolbJdq2goDJvF6pwtdL2O3aQGV1M+XCtovRyoWa8YKDUV9EeNj1sVpveaw3YDx+ef368v7+4Q9/+CMX1YfHL9c3N5xiF68vuZdmhy8u33Kfdnv38NNPH3/65QPcy4tLUjr9sc7Iei2q5vbmiZ4BBqgGti+ir+vPK1SbNNDdFWiWNbpMFkK/FL+4eF27R+3eSVdOSxh02GcZk/hWDU7DJah10wnd1IiEZdcWMFKsfu3+8qLO3Cr8he8Z6JBd9BhtbRa4bYfjdrm+uJbTFmu8eMVukPpw/3B7c/v48FjT0HO9x7NEtRJb4Walf9Xp8eHeooSRvr6oH60/Pjx4CNy3Cn55pEcOdU2zCtRyWCbZ2K8vL/mO5eL16zdXb2mGQ8DqkSBgrxhrr/ppAb22FfjC4BDD16Z5RDZgu3J2k+Xg17crpFCqdu0F/ds2Izca1KX/L48PDJB89V7W0uSdIvCwYpydFLue1316XnTtiV/9h0VYyxIQojUXwFcf3jqNaqn9he2ew+MyshbO7gv+6dMAeRn1yeLsP98McPrUe2frmPFw6LOFenVKdzccc+66Ltn5+/sqsYEQmjoj6IRT+tXFd+/eM/I9J2cMVdmoOiP7izb6Abwelv3Y4JuQl/54h23Q4CB6zldJEmuJ9cW+1AnFYnk4fH1x98C5X6dB/SGS6htJPbA51KhgKqtTyq4DzgJfw3CsqlqfCe49X9VAlVio55CK1YMRtw5VbUNAcB0mHUYUr/qvElb9r/VsALoCutZf1CWAr36wvuawPXx5vL2/q3d9NTJHT1fbU//UO2iowVed/+SzIGg2ExRTy6RNVvrl4k29wZnDzxkKxZnMidiHtP5a6dWbq+++e09ZpqDI2/rE+re//PILh/WHH37gyFbK9v1MoFvtsYttja+a26+211f1VmTZ4RXrOtYJxzoqWsthE8mrldRjoYBQpIeQMEK9MARmLjBx7ecojr12o3aokBBlMdQ7hfqMKkEpGpKMInaiQptxiluywHQwVbqhwH60d4iekXTtOvc4YnJI+szE5gtSu8h+kiy3HleID7CZHVaso24LSGMasx9GDWSMZ+Hv/9CDzZS8P7iGu+d/s0vr6c6gpqwTcmEp69Q6AOJgVfB8tIOHkC6oohsW1bJlbcimRLkzbG+i5YdSGh0pTH3sFhw0orPPkMsaCNkZy66Ny9Y1memAJIir8auYWUKX4jOkDQzJTLsvwkdIe7rawMq7IpK6Z1EPkvE4N92sjq9ORAk2o/89GEC7NKOHHSlCBiH5t8c1r52AGJCOIuRZzNAqeHL+wBs6CyoQrZdphkyjPlmVw1OvQtUrNPd3jz9//PhQl+f6cTHXFB7O19e3Hz/d3t7cca3+/Onm8039KcFHmuid5A6i382wWiprA+5uOpHQjtzxusAnd1ye8UEE8wEriV2nQv/xs05dMJo6SDDgW8YTbmmwW1Uon0AnlrFHifui0zdPWwPawMaUotGNMiF0ScGwWi+wyFrIyTOS1dBwkagKXaolBWxlQINRUsCQrsFIKCnF9/MwrvMabaPuWgAhxTHEzMJwQlwZSaBMdO0C9hY/wBQrsGRksw73ptMF1nFPnFQSo/aq+8cF8IkCbafACA+oY4gK2H1HeFiyShksBK/7d09vb289RozKdoDkAUeuBQEG5NXVFRPp8gA0HcDYidiilXto4DAyrGeHWsMmsAI3bZJA3tA6SKNbqOK3nUxoSA7pGkCe4stvBpfnEgyVuCyB1WHUtxObJsBdZGsEbjEv6gGCuof1cObfuk2u7xQKdZdNOn6/co2Sednb+q6kvou4qN85vL3t7PV9EYYFnVfEttoMCRhSlnOMs+JlNaZbdZZ5BmdLCezZgMxZRCw6+0isKw8kd1ix4yjVMgZLt+3Pcp4oK3bRqd+FgFGBmxWBzBjZ1KuE2eEcV5jrsoJY1MAKPFXoKdRd/poCQ2DXxUlLWFpywihGncvbU1iaiABYIY/nMEB3h1N+iq2cSXUdA/UAWw0wJBKNMYGYboUCoD3ryItFbegJC8tv/Cqzc4PUPxWcTg3OkoFFqukN8tpGZZ5BsoRZHJHpap+FAuCuhpyjx7cje4Q/FUzmbOVa5EDHzwBxlvMMni/yPJgikLGakFnR+hMG68UzQxev1h+wbe1LrsjcfnBpvrt7uL2959pzd3f34cOnm5v6KwOMf/7TXz58+ABJLnpGt1dbYKe+c4m6dm0wWi1tI4AML3LsSNcwXTGXPfiZIg9IDCS5s+FKqVIecnaVUsIoYg0ASVZdkPsWLSFGbLMmL6OeRGzFGD3/etqZ9bEVwKsHMrrWAdNQDKymPsaEJIjLWE1sW9f0ATtB7KC+y9ruhCLQOJ0lo5j2WZDIkjGoD2Q6cthJYB1cmfATkMhmn8GcwlwM+V1BTiFtigh5wKnlvS+5hrre6nlmhWHfvEWGYS5yrUBIWZ2U7aIxF3TVchmpgGFlRoBYQ9Q0G8KYiO3CJav0VnwiiQoUk0goboBrViU0ksWoBoNV39/Xcwu8+latFel2dhVnNCpOXZkav2SjynAWnqn6g08ebm5uPn74zPObm0zo+vqa+szIdzscWQ9up6+yoDpuLP8YO3FwljyLnbLrfVOuLakHMrNP3QAG2dzb6S5Rw1BLzoDQLiUkaElh2iJiQHS6ogusrNOQhllAN5iMAhFGQ6Sa2LnfiOq1sfwNknP2b0HqxFh3zwDHciDMWUxxXCHjqHEWXX5lnRqBzE6QUeMsmIIxAicFukA7o+jIwc3T1oTzTqzAMVZsRJd/rGeWZX0zdinPV5jTRXm2DaOGgDxIlsZ0Y6+cLStGoDiQNEVmez7dJwYJKUsRkNDEWXKiyxw0trGcsUywK6Xb2YuPWFLITEQ2i+/APjAiEDJ9r8wFuO4sLy/fcGPNhaQ+5vnz7d19/TkDZnt8+Fqf+/z5lgu9Ua5DpFLE0zgFV3+jQ22jygSJjjFOZdjAgiB3EjQMMGRmEWFurW67NjCq5xaHUYFIIjvA2FMVZsGep4AND0hEw2hU3mpVtKEASNKM9qyDoQy7pBuqg2NeV0NyGh05GABb1/GZ+rsiQHJCknHKAGTdmPQNtKGMydIQ8qwa4BoFhkCrDkgUKADhhW5LCn0XVG/RSEiDGTWsEMzDBzB0QUKpthNPEGJeQp51Ow2uSP8ZYcjllo6TE5u7OioQykLQ1Kk8AAOq3DaLNtAF2LQK7NkREOJgcch2+wBg1gTbcyYG4jBOIc7qwbSBlYFTw6iXpI56QxqQiOM6ygN5Ia+dhymapmu6F19fcUvNEngq++WXX/7yl7/0HfPF64v6VodNsBkEvTeHc7Jyz+GZ6NmQpFjUtiLbjiE6/tdhVp7YVcN1q0FSsDVA93goNTWRQcZt+QFuoLbiKMXOVRZxEE1XejIadNXC8s8lLkXjKeYpWE2shMYKD6hZTiPuWX0wE2PXOzf0m1+BHQ6brmjInHA5ow/51/VGwH0UpFHJQ+j4fSCBjzeRww92dTREyOg7vqYOEyOlMGIfym0ajR1CzqhisagByV102mAXBTsXhHlKiSEm+RR84GpHPA2hzcbKTyTquEd/t0bIsYgeTyddGN4M7WS4YvkbFjvq78AiFHiSbOTeECmyax48VT/v3FAWhNQIjAIK8iza79aAfuXFiwvK1xevbm5vP1/f/vLhU7+6jIJ7kUuudB8/Xd/c1C+218fY+Qayfh8O/1NiddiFeIJ2rgO/GTtXDZvj/iSFx2OJWkBIGx7Xhyo2MDEygHGEjVADIrMaMGR97p9p3gtqUsroFBKxw5fbP8kV8gqcQqY7PbSqAbDhEWBzb7LTY7fg8PRyzNcWdZk1kaFx31CMwHY5OxjdVQA12eZmitbCrIYPys7lzkNelxFxj0sDkgV0GS3b8bJTX2apG5Be+OUZYdAlKt9FapxFDm5/Jknc6HNSMQWGp582SjXYQGPHxOWQMLIbd/3JzR1fFTRkEIuHeoN7VSP07l19pBo2DzG+NSUaMSTwIGpXcsOSGK0tyCPkf08RyTYL5fZLv+mw9VXh1fEbP0vcb6pwRoSmN3PmjBKIqZwmEWsAqu2iABtqVF57BVTOd2PLP37p+/6KVciRfzkA5HJX8IorPXVK3w8UWHb7sf6WCl98k/Ld99/1Er7e3Fyj4DbaylbTCLb6WGufl7uFZMLHDbPDoWDj4J7IU/+0VBiNU8FZUBBUuQ0rcK7CjtFlzJkDDIlFbTIRG8PlhAEh7aqDhWk/g1SwyA41wVbnrGCHb5vzOWQ6MG3BedUd7YGWaBuFGEutA86uUxIozhwrfNKH0XmKK3AMdi6YDNMt6xh2spwNYagQ6MqfhTKgPUntU5zOPsWGrAAkQbJW4Lj+ojYS5XSBLoi7M55CJ5XG2YO41daYLoYhjUnGOMWUTUgaXc+2x80EKk9h7nIas8LZrLPkDtFoMArJs0jzyhxnMxE8g0yhWMgAbF9JwuYR9Pp1veHv6urtl8cXv/zy8Q9/+NM//dMf//Lnn+/v79+8uepXmh8/f76rV6L7z6U81IdwrDqCUqKue1vz6UEbxJ0GWZ20snzgO04mbl6Tm1HSZQS2bsoClDKKWfK80QRl10Vzj0reZBYMLylw+yp9uPqeakRvVQEZI8cC7KbQ1VamvhTNgGimWGNnA2xkU8lIzbhGgcy0I2AUMhPKbHIaRlPNcYaEDMBWE/LUDlBOfpcoauPGdw4wjCgV68og40Bom4itQFc+N52JYnu4gS88UwcNLlHrQIIYwPTMiPjNm/poCM4iTnJIQbrVsAlJAqcmy2pBooAsDcnAkDaGsvCV0FCgncoA16yct2GmEegiU4xLottoNHUEdvjkCkKAVftYw5bEbtTnnETWGfav/erxoV7U55uTjx8/ffr0mRY+f/5MgGo8IaDz52kU6qwDOn2PTAHmjELmNP2UAZJg+Y1T5m+DdQQuXbFARqNg2qD63mBKSG1IK0xmB0gFYDfdWZgCTAG6qfYUFIDlj1JnoXhOIU6ZCbOESrHCA2qW04h7Vi/UdOqC7sV//g//9mzajjQBqppqLHL8nlkLy+V4cFte49YZiICslperEfg4ci4gSR0YET5GbKB9lgwSjWFZ3YkOMRwqyIPpagcwtfANU6MtcHfLcRSe0MFiB075s+7sBEhmvc0VYvO0hx13Z2sERsHyT5hTI+++f0rDGAb42uRyjiGf6FHWcWgHeBGvjQK9xZ08mAdrFwqiAWo4FyTX85Nr35QW8ssQ/9dliQiXH670Fxd1f3x3f3f/+Mc//+kvf/n5l5+5sHBd4cr1eHf3cHNzf3f78Pnm9vP1ze1tv5xWfz23Pqqspqi6bcHX7/Hw8Frn1e4EmzDUmdWMrWYUaDRaVTBRI6PA1jVlXnFfvqzf/SeVxsrrTwPoi299dvWXRxumsL+OTYVVLXNpf+lX8sJgMEVf9df5jwbe2W0AwMADNUAeRMwIT0cKQE3QUxClgLaIzdTcqGlTnyLdzFHbGKt4A2bOqEBee/I86eKGAbWquuVaT61TDLgZig1G7qovEsLmGDDaTwerJmclRmQAlyY1WCOGd041TfW52gMyCDRqzZFtB4JtQoG0PggIYX2WSNl8cbP29fELBud3hZB97RO6f02Qsm64+wx6NwoIUv9N/ZTmiy880ydZGIYUA9Ptk8VLUvz9+/osiOsGeveHkEpttytMA3NBRwGP8uphHF9GymrXB8KMvTqEOlcSFNM//bV/4xg9HniAUkSAbUhs0erfVUAyivoMlNEPwHbryKpPpWjgsi2F+iSVmqDpgsr6lQ40/F9jfQJP9VfN1jGmIushiXle1WdFP97f3ry5fA1ZHzzfU757+640KCqrvnArp7+A07V5QE09mheRPaOfmgIGTs+uvX0RaulqaSP7Z+mWYlxFBqzMKNwlgZseREsK034KO03cs3WyOTAhYwRGgW6yxIo1FrVhsRvcihXbYEiE2Rme7c/jIB41l79Bctf/szg8NsvZ0g8UTsr16b2gVKiZtnpcx4BEHkRqANFlNXZicaqJLAawK0B9GZXArOSKkCB6R0nAE4FPGUIX6FaVLUV0mYM7If9UFHTqiqa+zAxNyIM0M3GWFGYtZ0x3FoTc2F0WOC0idrKgC5xPWdQGScVJ0diJq+KG0yzFjkDyFEkJcLtYHXSNFp6HehOB5PMpAbKcVGECGaBt/fu7hw8fPvzpT3/5L//lv/zX//rf/viHP3OLzIlfoftH7qMRU9BP0fLhwH1SXhvblQVddT2CtAF2BDsQNcQs3JeAXsG6tGMwalvn8vISVx7QDCnzeaCzC9gouSnxZWZ7QEzzoPta2wssDihIoja8/VhKWZS4NV8j0ZA2Jhm9riOgK9oTMtFMwFgzURndaWg7mitsAGBHZgiYwjIlMwL5uQOVfAx5d1iQvqxt1SJlAfZZkMKIgMqZ11AYbGWZHSN2a0tgS7qG0OwOqFDTNVbx8OkntrmKgSGjwDdd9I9o6tsJQSeMp1mMpMhrcGZ6Bu7EjPDelAv5Ln9oGHTG4VEA40QqQatKhk2i+hnSBkSBtimr6PZtAzxkbIEtmVAMgcay8IBqjByX00NjdIfK6e3KXDsoswKgbP/K4P3jQ4Vg0Hz69OnPf/7zzz//8ubNm3fv3sEgIIqBgINYhRrqq9AxnF1EeWprnIL0HSQZn8k6RXJt3lyYHDjQwgXcOqhj9+SfQgRdaZXqeRZkjKZsUEeiMZUZ4RlnHTAF4DQagYbQFbryE0aDxQ6cJYUpwpbECg88xQNyl3UCK7uB06j3PbtNslE77o36nmp1AFNVfI15A3wfjjogDPneOkATQxyRjiffhJ2OgPrYNoNLCogboBGJgoQcCTGuWC9tE6w2NreUgMe8rjxo1dFWAAUUhNd21ID0whxGO4zNTBitDraGYbBbXtjlGoIMfxaKy2hb0hRzIwgDYLjwSAbwOwO0XBwd1qAXdGarkylpD7ga1dM4WGDaE1WioWsiYBIZkAbAohqTqZa2dBmgYGIFSrmi6muRDd0ocbUJcRHh1oIL/KePn7mz/F/+l3/k69Pn64eHL68v62rCt8EfP3764x/r6vL50y1XlRdf643R9XFQPOq2F2spv9542KB8HayvNQtuP0ALc3YZAdOd9qfs9uc0W7ZeVuriFPB62utgRVwIa3rsmrreEHzx5s0Vt8fw6lXyFZt8O9mmq0NAJ0KbERDiwXJ9feO9DlmM7A9j3dBszaO3DjYanpzkAelv375l1E0dS5FCLnxN3JMiANg82NnJGscLq9ho7K4zal71uTPDhmFGZ+HgVWedLoMGl9FEa8qkE0K4iBOFfHyordeV0aY7bfu0SEvWPtAMm0aHAA3dRc+IwLJEr+qvV1xyp0KKd04o6VE9BR01IsB2FJfbC/CBU5CFjQDDqUE3WPvMjE4KSQ/yNgZvrtN97b0PYzM0bxE3HIYpEEDWpwuvA9eHdTugktbBJiRokTqQAAH3cGyI1QQksD1GQR2ykGE/PtZbIJKSKRjK/sKkNHDxtT84vH7AUh/DXD9K6XrUR8X+kMU89bNcZwQ1U821jjWjWOG+lmZSgOGmyZOLoR6excLwwMVWZgpRjMuL9ajBnSAdDd2iYckcLA/Qw2N9A0wWNtVMJMSTVJ83ldsDrSChSO05a0fLf+wz+M1vfvzNb76/vz/8hZqq0IfMtmvq7RBo2DlApmHIPlu4shTIYwdqtFt4yAoTGAKn84Ja+MYs3Yaq3qcZIy5bIGoTGgqSSEhDRDD3QT2IRmhLRgOmfQr1MQKjT81Fn4wyaJQxRiMJsDt1DzWtPRii3ZUoA1Jqus+gJymxBggfw1VQymq9+YeHD4DXrrtnRV3qUELoKgDePZeRkP80DjKOk3fCQwkiCIyWUmN79q/YiE5XIz3PSQEGjIZkxomSNuLGEJ6v+oZ2CN+SssPs8IxgMqd2xh3mkhmzFY4xMoqOLOwejYFXowBmWaPgJIGzpyURsS7Y7MVMfWQxiGKXeyiwIA92Npj7sIOPB3Hc6pH4bO4kn7dn5c1emtPKMpMngQs/lxqOD+lcRvD+8Ic/3d7cE+Kp+P7usf7m9qfP3D1fX1/f33OZ7fR+P0w9WTNpX5UqvZz5QKi58vs96/RuIPS5AFIQggF9YSsBgPRiI4PtxbLKngiEpSCNLnZDMU0mhEyXFEA6PUDG7juJEqs0WpnjdKYl4NR5eip7W4iMRmdU/4zMoqFAVALKJltbKKZdi0kC9XSlSw92AqOs1A0FAheZiVaOANeFyGMzFmm4pwhZaduCCcUQCtxJLtK9mZQ53DgypgFk3HrS1d1d/aU36/T+rKUhU6kLsGe6oC1coAAgcDd2MFHYDE0yzsamaxGvMmV0VJtEZCo1QNWlw+0uH0ax86qRCXCpzyrQAASQ3vEokI8BUkGj51qNCUhkLehJ+8+SyONpI3CuzijoFvqdFfwbvh8QuXurHtqo+vBTjFHhrUlGsjtSqEqstD+nGQMcJuX8HHefVKjd7yNihX4BraCgM3rVvQMq8SLhSQvrdd9bQ6Dm7j2T8t06DM8t/+Jf/P7qDY+LwxusyeWcRMaIpmcoaMQFT9kUWVaDkAyGkAfakzlFohiubV+t42Vs0EZ2Ou9kdm7Ly5045RWD5W84Zc7iG2W/il2rlHVzZn1doBhDfkLBckS/c+NUDLOb9FfxTJEZwqb509rwFdKSCqgitCXBtAWMZ3ZgtS5exmIbnXGEkDF26Y47nGZNkDL50wpnawJ4kCMNVmCDZRnRyCjLI2fCkFB8CraOUQ0psTtYiC0PkNUT0nq6LJgIiMYAfdSf3J+nsESj2lOwDsbMmuh6K6R9WnMyakBcjSBiluaez3QxK4BoTpWnmImpE+MZRKMBtDN7YFQeSGrAszJuSuumoCQXnz59+vjpU/1drnrZ6dXN/cPPHz79+adfPny6vnuodwWTQZbnA+jaNbXuC+6Vjx6ahw4VaKvX6KYK2AAyyhXYTp6nxF7qdPlmwLuNpTtGVdmQCsDpvEYiMwTgffGYQ++IDF7bmkAx6dz/eT3GRUkn9/2XmdFzbUaJbQqVgUUUA0kMK6gE2pDqZQL0jJAYjDQQA96CuEnHPYsutjrBQCkDYEwXMmdBlonYnbrH1ICIKesGwuQg0rxRVwF0d4b2NHqGAra5HSysQAOXeTEQIJORZIxL1AqO0wAdLNgtx9pXoCdJKRiAIXaJjMq4zfPr8eHLw329OFrv1u1XiP36yoOsfjLRD9jteziruWnYlorh1IJN7owDqWsPSccFFgxUGlUGYCjiaR+oFLqrRC8WYJg+p5ghDEYraFDHcxvXmhhgMrOIdpG9GiZyrv5DnPV5z7icafXuF/hOySyAFEIILGIo45xa1HzDfQpUY+x6BWwTtQPdlhzxE2TVwhrYix25ul2+lJJCHjJ2Sc9laRhKNDAKlr9hscf8rsJptb8BtfixfKcIJM8iKbsmwUpuLOoEp1ngGT0w5WxiyOcnBesuEJBjmjnC0FNQbyKQBL+aO/WxGbP7MtYBLTwDZTs8o99VcyKw/JE7ycBo1yhjlwsMiUWdYIZMD2NBXA1hSIRhzEbt5sKdWOyAWWexFOeaBGergZ6nkGe0FWjsKk+YBZY/YMpTiac4q5+VTwVPzSvixoh9CqPgrK1RunMtTYbrBDd2XEhubm64Wnz8+Pn6+pbb0a9f0HAVXy+DcTPWX5WIy5lASj90FuB3q1PmocGoa9d4HY550eNyfZKX7LkWLMKIzU0JNjej6HHzIjSJajwTKGVB61jTkHPNaJAO4RVjqCFkBdvAUOCMAMOy6FF65wSJS00BQ4iGGQnBMKrJKLSpH8CEpI6kiF6krIZziegBKQjc8669oBsldsYgUcQgDOj4EXa5ukvdkNemH7buxx9/5MhylG3PI6IMmAJDyOOIyzJdKa7fq6gUuOrld0DA6PHSlYkNZjquUREBoB9klPI7KBj795AhVobhyQCZkFENSVzTUfp9l8rIgKQga7HnEA3VOAmdglEDgdMB9SB8NIwaO+XzMAvM6awAPIJZrHsI4wbOdG0rBOYmhHGCL752eDoFu8oshhh9bFqTUoYQ1711H1ZkKncwJVCzIwXkWR7MytqTmVnhMU5haAdDFukWDtWmDXR3pGUdQeVvgi68IBMs9lxLVgDL/x+BWe1scUmgu5pryDyFmSVOGXCWnHCijNPdwagFwSTB+cd5pDGehxrKTfdXEf1ZdHuF5T+r3zUwMck84Je/zbKcMSnggaqxYo2ZuwPKXdR0IaPgtAhMyIiFbkZkrgLXp54kgmkD3IDcgApnsdL+JjDFss6BSTMCW9IG2N1XwRDAXuETqFxOA/2yzkE90LU+0P0fiEwhdq5g3u6lEEYDhovK9fX1zz//fH17c12f0PT1y+OL24fHerG5Lm+vXl68fvnq4sXLV/XKsvj6UF9k149rqVkXGGp6TF9z9fGTOPqnvJIY03Zkdooxi41BYsBz9dImCl+ZjUpuIABc87zswRCdyurx+KzDZSJgSDG8Iy4XS4BNQTTY1mGEQUAWBi5FZrpiRtx5GXYEhBjtFoM6hAB1dp1MWxdB9EYdNRLFFszldGooBXBVBk6tgLFTSxO3VYezJe6MYoOeYTUslJ1CXr1F5AH21dXV7373u/fv3yc9E2FIaoSESTVWHaVQJtwWcOpGTB0KhqwOtlNURkHLDx2CRAE2e8v5wIhgThHAe54Aa5qriz4pMJ4zwhmjB7gakEZBKkhOTDFAZofqAdHuq8DUaHYpwsSJrBosalS2WuqkpgZwRoAMLGf7xtU6wOgkNSyLDbSBLtrXr/od3I8PfMFUXabGesnt9XppmbY/f/58239N3VyWA3CxezVHG/U8VILlb7Dyim1RySD88yAr+4aRIjM9NoKpAaZjqHGMACOQ+dvwz6/wPLKuQN6Dpb0CDZn//eBsV3QeyCgDfdI2DEyEPBsF8pU8BLpg+Y1FNRZ1ruxOYMds/fKfgClZG0iRU3KOz6BnPuROkDtDKoEu0V8tHuyUuikVyMwpfKSJWeQ092/DrHO6nFMGkGJWcpFNSIpFDXLaE6kmlJ1O5KgRRBB9GMVCZiLkNGI/g1PZnHRCcoawuTxwweDu+a5ulnnSqUsLx/rhvn6ThmtH1fpyuHjk6kg68/ZzVz2Da08GcJ0jBRL7soGBWyW7GjZAbzNU7r72i8ImxOi1E6VXNRlrVn9bV4xoMsLYFbYkQDyjjPK62kaZgs575gLTpYgCgCGwEQBrGnLHDMk42rAo6RaaE02c1WszukAnArY32wCSATyCnSboJS69RmThgWQAQxTDyjtEX6UbuvB07klSRbciAndZW5PZSYFNcTYtLqP1w4jpYrilKmXm6S0jpqsRhtwcLx41Nzc3jIRgOFE9q7N8xJ7M5soADMnMbiijUYoYEjOk0fRRzYySIDLmWlRDEiBQoyF0acDNl5lIhdNSXX6RMkKXgmzgmzf1SfPuEkwASQj4lxdRmijmEnCtBtSEBNgRcwg4RoRQKsP96aefuIHmkKUCPCMt7WYBXXI9ygIYxh05oQB0pUKXOdqfIEyygKT9yAhcyOUMWD+AQWmuroxGoBgsf8sSMkvRkAkWu/HTfgap/O14qrJ9Am3Js/jGxoJFHeOZkHCWjDsDzHRsDuU8xMg4CQv6wvAsIeMIEgosxDixYo2nGBBXIzgNpYFTzPTu92gJQBIGaK9A4xk+44RKgG30KVdG6O6AzP03RRkGx2mXFXvy5OY5RSboenuYKxZ1AkKrRBdZ1mhghy52BEjraO/Qk6xZpmYaQvcsItiNO0PsZpTc4SxfVc4VPAs1YrqxMWijpANhMHx8An866SUKg5A3EKDeV9m/xscVhatLp9dXVamHIdeeulb14xHucCMSyDAGIQF95rGM6+yBvFkakDaGIT9lOT+9O1HsWnC9PNstIXiRUlVl20B2w4u0BWUALsCwCJXRw+Bie0+Pm2s8QAAJnKsLrPfDZFKArUuUXKZgpGx49FTQBUkBRtVbAZJmepKCmtaundeeRcCuplC/nAbRkKwLwxSQqC6Q2aGz1+Fe1IsX9Z77jx9Zo6smisFaasrRBiQIA0yfYtwVa0gCcwG2WUQZ6/D0oVQvwxixgNkZwCwMlBg8TNh5BZbSBjFQ1pm3PcqEUXlsNJBWMyqsgEFxlJkCQ1tBeBA9oJRGGGAKkJwhgCtDLjNaYW5LcLpX5gKzlrM1CThkp6WmEgGPhdw6TzG2rr05xY4X1IHxR2hf6/Nj7nisEKfg27dvTeHx9uWh3sBGHSbNo8+yGCkFSNEIYE7JwChIhUBmjhpCdwdDveJ1NCciAOqZV+MUM9QNFrBT2RDYuWIlPLEbYPmNU2bitPi34LSrHaMd0h5AB8t1VCAMPY9UmHg+N3PpBqeTni0uju6eg1lCW8gAbeoK7Y4UJMVTzISkYyZq7XrslegcTHEMkh476NoLuDVBQ1fIaGQUyiJu4dEss87fgFSzcmAUaDuLOwOzm33nnkVXPYMV3mCFUx5I2kPQNQpqTpGWzsomMwWnCzE6EV5jh6mhWhByGrG/HTNrZ2uINevxchYF2aMXey5O3F5ysb69ub++87NOX/aHU61bMcC1k8fH9hAp7OalGonI1ANJmAC3M45arT42WAEDPmVpD9uaGFzbAL0h1q17277K0pUkINFS0ZAij4ZSjE40U3CtZqnd/RCglHaKWyHvksxE8AFiorWh2/ti5wYCSEZIBK7OqKMppTsHNOgtaCJiYVk1AlvSmtEQiiGwAYLlb5AHyXUMcEHXLoHATnTyMHT++fNnbqDZJWxlWVFkwAbcTEhdQEhXWWcUdMHyB57px5CVhbJSb7y2SCLwCGLQJIa2ArJwObgtXIAkRTAvkMHg3PMci1IDRmXcQAZMV4PRrLjCroA9ZBYNNWTRST/+6nnAIkIxWH7B06+2UVh5B+rzgGVecxlh4GEy9crv2UFmiVggmLzpYIXrczAvLl/zFPfa3+X48vLFQ/9pcRL97UDt+lihotdZx4yEOApQlhW4IjPqCsnnMeugF7rilJkgl1VZRLjOFR49GJ0uY9euvZU8hQIQ19FZrCkjWrVgKJodzpK7Ct8OZ5+Q/9VZzgrErPMManlPF/lVmOtEjhYE2NlnbICAgwX8vGeeEXiOOHSgwVFG2Xx9md7x+mDINbZLBUYEPOQVcC9Qgv5T9bsvBNt060uS8Ut9NlRh126MCdaQB3YEJrKw0y0IcOczAmPmKukmpgh9hJwgi3GGOmNVAzKGgPWBUbFzBSTi5ZxgLgpbhAlaW/j6qj50qT9LtEd2HhYBl3NMjFdtdxUXW1mjpgwImfZgfAI9AlPWt2QknvnKjY4HqGeogto5CqAjNHbmCQXxU1tkOoK4wPo7EmBv3HOYuSLpActhlAeSgMkZTaflbX3rIWBV23u4/3J3e8+V/O7mtj7v9evXP/7pL3/4wx8+fLr58vXlu/fvXl28Zs9uwR3MF07fevcg9fpPdvVElF5nBVegKt2NbRc5bOblBpfNZ+LK5Aueiy+3EFwlIfuw0NKyX7+56Md4P8xfvnj88vDl66MGX/WJHqzlFWcSWso8bNfpuuFgBgymZlEYVbfmrJ41PBm4FtItUR6SbIUjLinv378nioyb9Y8fPzLeMwVn9MXLi9cXD9XA18ury8f6s218I1GFWShf7LNfdF9bSRvMXl9cpnkQ9FlfY2X4tWzm7lOL2dk3Rlt6c/mmPkDwnks86S+JMedlvWLWi6/5H0mndUbci1cXiFGiJ4SGHhBTpz6oi6mqqypl1xp1PLpxSdvG2Jp3cdUq2fTLvQ7fGNBndo+bfOSgVvPya/21xvr48CrmF/v22C/puUwmjF5MGxmuW7GeMOvzJfppun4BrI4DJ3W5Xf4Np8vLqv/61WvshzvugQjUWh01qENNRmqusjbcN+iMHHF5QJ9k9dLqbHnY3sEMKMIJWAeOPakPO61PTq6lfvlCfpegN07MPuNbzGl79aYOAUuikAeXGTnNrMlcHK16buxnzrvbehxBeiZg23mfQPXsxGldR5h/SSm6HobELQXarXn46ue+7cFE9fWAqKUxmuIUjri057xdjMXWA7ayK9fLVs3IQw/WuZBp+7XNvkZJvnWNYPuqTX7gbpVDXI+DeoKhUn1cdR30asaWAEUBrt9K1KnbC+ysmhISm9OAHnvvqUlW/cHI7pLHZU1atSqbw/r47v13V2/fvXlz9XB/d3193cflKwcJ/W9+81t6u7vjW5cvP/74AyHydjsDPDFq6ccgdJYHCTGKae/AdOg77wAZDxmCdLVQ6+4V1qO7jxaF4PqPaG6h2n2/2N+OVw8V7+Kn/eMKbKJiutotOZxUGPbZkgMUy2uA5GqA1hYS3eHs/kzMKHoNydNQBGJzGbF4+K0vmcquHd3P7rHYlQJHx2gAZbCoRj86+Zd52Ea2sp5X+VoLnmqYnSvYenlGYVSmpJurEfsU0ccQ052lNAJljD1JRR2Tzu4AT+WIDQVhZihiQK5ld4BUdood/1T6WV70zOeLg7MhSGsCHySS9B+B0EWwc00R0w7UA2z1IIxYbKc7gqmBxK4DM55lpiDoMgXFghSzGAkt6TfDWU7nOotu6gxW+AQJ2fZkAniOjgdIQ3iXBkkKNwcoYT5+/PzTTz9/+HSNDfPmTX1SW3UwJmLgyhvyOLQMbQ2nYwNzI8Jtq5ccBRhEUw2bKCCr69XNzbyzEakMcFVacLHNp7K8lcOrV6AeKJBhUtw04CrsxJeWraPeaoBEXENOKrPCDdyZiEBS4LpRTPfu3TvmklevcYqnQj1hQUFAiBGe6WxAzXzVnJGFuJYpNhSSMQhP89muaLQDSUGIyiwcOAVYupEONNAkNPnSbUgi0J4MQO90zojLYueRDUiss6fv3WYRbNNN2YUAvLYySfXy1p/uztDWDRlXSDIKmLmExTbgPS6OuEAjpCkWtOd0LkJGFoO7ZMr0tF4L2mw413IahDnfmDQ8BgzfpPk+DcadIOjiBe2QGhPc5VTD/UI4O4eGkZqKrU/Ip6b6K4T1L8+Bq1tCfKuTVQtzS9GYNmAPEYjoRfXTkAfaks8giQJXxiLCENCeY1C6wezKih15VhNUH5tgFp/8Wcw2gO4krQCwq27D0DfC3GmcrZDKPduCfMf3OOVXzvEzgJi8tjAKL3QFUU42zzdczihOUcC5evQybYsLu/yqtzFTJgztOtD+a0ERoXu2lFHHCDpp8RrAqHD98kHECGSApJCxQmyNKfhVWEEs6gQp+EzZaFat0cxZMvZZmBXMXFAzDXDSMMJHJg9afgYJxcjJph1EkOIawpB4Zrq/AVQ7ixX+ZpzNgknzGGup25M+5NrSr/VZzjzF82gsvL7iruBDAxmPUmRcS25v7m5vb7m9qBdx+o8sACe1GnBGp8hc8gEuZHBWVrXadZYcesUgesYuU4i9RNtKQWqCRbUsU8grkAdcNVk+DAYXb0bINEMIw0upRYAh4RQYkBORVRM9qTUlMwoEtec9HT0wAo4SKelzl64Rm6gCRvck0Z0huqkF5iJLm1BXWnPBUC0FZUSXWbOL3JUCBZZSKcwVuCjZW4BhEXmgi6EYhMROqKQbphuN44SrW06jW17PDxZh1HhqIkBIA0aZo4feEEbgVqhHo+u8kjaGnWZ2kNyFcEXdAG7fuVGKKTyRjDpj9dRAQ4hzjPPNkBoQAUxNsK0X6AYKkh4SF+gCoxEYBZLLab0aXW0F2g1Wtx5u8oY0Oq+Afdow6yXE6EOMveKMZSTEyLMfcOdThNCujqQwFCz2BKQka0mfFj8FUmwJgyZFVzpfCj6TTnQvC6Yv5xhL3VC2nA1odryJIK5GEPGUSXalgiRAEGby2DM3oZCgqj89ewyhWCxqoGcoLL8RscZSjJ1U9qsgZVlb/6YDbKOMhz8OCYyBmnCDvHjqzCC0rIGd5lvgLMv5Najc6U97C+QT7akKeTSCzj5AZoa0n9IDeaEs4lM8lfIUTqMwwW4hHCltoEDgPjVpBGGEBx2SKWRaeMiaBWOfGqmjiz1PJ8enEM0pFABt62eWHZ7i/zmg5tmys71pI2YnA10uqVdv3r18XZ+w++Hj5/u7x8vLK26mOYyf628LXnMJ4dE6ctcbdt1DKwNsm9EoXV9EBWLqW0d+picREoMoTEhAotANby7XPC971dN250oRjLNAQw/ejFLErFkN3hCXVUhsQxgwgLkig5+AsSYjLhNxYQYYNXd3nmqQGpXZgFHZy63turq68uVnEymlUlTFrZqCU8AL3SSeGiK7AUwE2Gqws7qOFFq7kFJsEUptUHNsWFRjlTgG/JI2WJ1QT1k2B9cNVMwISbQzVquzjhUwoq+ZtrsQXMoG8JCMuqaw+Rz95KaCUQzFGLiWZbRJZdXBBlz18mrMhQEYwIJxMXQnAyCjFLoCFyWz2EzPvzaTTVPJI7QeSP1DDz/63SPYkxzQtQtUmK5R6judkASIKeVECjL6zNDyAgwuU8MbMouQdZwXqAe68jsX0FInlcuIK3A5oDyysKkPMhFG5k0KRs9WHQKiCoIwykTcHQ8mQzPLOodaxiYgy8SZEuYUCmKAVBAzFJwlRXJ3GtzJnMpmNHg+CuB3mrjPYzaQlFp5Q1fInC0LaVQs9hjhn9EECHLaLGrDbIDorh8YT7B1FhIOcmqe4uxkpOwMsXN3qJmeFjgLiKshkjtHYVbHC6wl8JGpRjFQtpwxr1jsNyB1kiUjZJ6CKXN8BrOadkbgSrVbcgaEMpcGTLJEC5cAeNyn0miMUm+GGpk+x9ZlezfFBIkpEsCTMrNW4Bswxan81xb52+BaAhjnFWrYDC4lr176SzOkcLdRFwmuktw0391y1Vy/Gwe+9Jv/gK/OcBpjP375yl1qjguwvjvmBUZgJ8RO+0XVGHw9PjLd3Zd64zJzUZObxYrSA10BZrEI1WjCGSd6revyL2QImTghaRZdcdW0ZhKxE+226+IKtO2BG9nvv/+e3KrYULyDZRnNgqFsxD3P4UYK21DXWweLdO5gWBq3a8z49u1beW/6BeK0nVwZxkB+ImJgHQvKuPPyuNiMnVGQEdguMyGBTbQ3r75tEJIUX6INnVowZCcB/PpE3ldfNfLF+RtSA6bcDXaYOjajbUiwBKYWLscUNLMCIJHRIvApYnHtkBrV/3aOYSQdfk6njBQYbF0ZgT35QCYaIblbL5VdI+TkhVmQGCrtDTLAFabIYKAMA7QJKRAwzo44eg3v0Y362NdVQ27Kam8j7VWHgStagldf+YIRLrlOxw24TGGIynaCSy62LrAawN4ZwhnBtIWCU3ThwvK3RT2F56NBz3l4GgGT1/4fiF1NZwHLb2SZO/55THGXXK5LywJhrA8UhAchvx2mW1DIrPCzWAkbFnsOS9HAdQqxE/hAwJBn4Qs7te6E/IRiEEEMoQuWf4KnQmuCMcW0wSw7i0wbpMgufSKCaCYDJOd0p7Ms65thkSCkhvjVslOv3f1WVhXd4MFt1YI8mFNgw2hrtOQoEfQMhykmI7Bn1rRBXGTzRATTBlW9sfwGmonFPtFqkNBMAc+k/G3YdQV2DDPmcMhjC2wenPf399c3dx8+MdxxIbp4dfny9SX31twxe1FJFgYb6LUNRtI6ArsuUA0mhUk6iTDerVpEhlJAF6UF4ZMo5DFci7YjMipgm0IdoY1edFIBvipu3XJjytipxSeKYSI2Glyr4ZLIjSzoha5bkAkYeIswxrXP6C2FC+a82o6EuIH++PEjs3MD/dvf/pZmOGRmWQQlUYyuWkgd9wGswPEDcFFbJ8KyynRBy8t11JiYZUEEaQDgpnh4yK63n1eGfcOYdbCFArYU25AVcDFacoBi4PGCMUUoANoBrvMSIhFIMmlsgW1xlNhdrKoJGOqQxaiSKLanvYwkYmcEuJBEsRkBIUjtAGZHTkYbTFtQlpZyq+osvcoCgi5QWRrV04Ck0JUX8jOXKZjIqIBxXkaV2PTjtsBkWwyRDmxYpkoPoBTLH4yL8vnH+2YqM1KKOiAyRlwN5to+Bb9+iZN0xaDlC5SSdFKgC7QlRcgd/zdgV2R1M5YfqATL38TLOWlSnCWDpHfhUjLuasr/KiKLYZ1dOm413SFH8cwskaGJLGTV2iADdtV0l6ghfxY9SUHZTgzvqDExlTPKeQj6cVCQRLCeyEjragUCu/lwZTQCozusWGNR34zVwYbFniDFTzWT7xoHGBUl7edBoRss0Sbb2RoWFAom5J0XLHbjxaJOKn8LZiLQdi6ZbwFZU3+a25NUZUcE7JUyRo0dkrKL6jK64SACDLOEpFjS7UoWGJ3i09yn8I2ys1jTn2CFxzJFbAwuCnx9+frysX77v39ll2B/Isr9wxfumj9/vvn06fPHD5/vbh+4db6qD61bv/HDhay/6keo2mRyY03lFtSK2KW+rq2bg23SCmlPAxgS2ITc50U1vMKB1FGzKztdSz2FlheQAZ+JMJho3kADeZajwbxcNbEx5Lmg4poVEALwgCL9XLegAAOB9bGV6ZrYBQohAYns/IcPHz59+kTWDz/88N1331XRBgKU2T1cSdC1D5BEI3SFjDJDdivZwSIZmQjoykycktYkJedGejbqOEGUMWI6gdE9hWKMTj2ssUf49YXHtH7JMIN98bVpViKT2qQ1axoTGpKK5TWAucvZoIBQUqyPwZ7wsLIay/QRl1mixFYDYnSlAyTBtIUCoMtEzkUpJqIBkKMDsIPupY4dGqPdy2FFLkRDYCsr9fH+iM5bmgl5ERmIMs1ocC/N+QhfRQd8vdmfRSxmK+jCQfoE2NaE981RhCyrhlA/9a3v9mESVSCqxcbyN2Y53wDETLGcb0ZmST9hYu9gaGIFGtZZzrF4UQ0ZZxSSCWko6JIH5UT4KnpctpOOstQAbUkRd2ZB7ioIyV1Id1dW7EiUYvkDKzBCsSliHZh6qGxQMKeY6Uu0PbEg4yTxVDycxKCLF5Y/Wun0Ep9iSceUO/6vQhqYbZyC+iqBrjMyps9TQyBbmSePlqXYsNiBSZK+rJGom9DUgCXaWg2M/m1IBZcDMEDKYmsAxWD5W7QzlsEYAYa7pwDIa8gASaAyNtCGtI4uBq6MkBdWgFSzw9RP+1fxjcpazzms8AlOozKn00HWJbGvhY1H/45gvbR5/fnz9S13aD9//HR3d/fyRd1tI/AVFxI9suQwwrAPPckCZCoz4q5AQz39EGI6RlyvYdhc0mxVpYazyDMKiyhQLC9CTsDPZmSoA5hXDQaXTNuYsvRgk8AseLYFmaRABrreag83E4m+cK9f8J9Kmei1gS5bKsmknz9/phm+t/nxxx/VAIsISpnV5Q9bCiyiHd4KMqwLYEhaRLK1BQXLaSgWYTQAYr7H8FgvqkEdZGnJ2VmafJohpEBeqA8WezwpwJgk9pwOUFPDqGcmrkoPFkcNG5JQPWL6/EcA36lHWyEsu5yGeupMQCKjbARA0nRG3MlIajwFUzIFsHIYqwFc9NoYuFFq8KAAHD5GtqLLr/pCGUZSgLOgtLJILlEFQl6Bh5uodYyaLnAlGRGEfB5JcUwDpgNKech4WL1//571KuZZEZ61v337VpKjz7fNqaAMWAcXnmoKgBpCyiZCqtHuMr++okDxLqVrHLDYwS//eGowQ8Ekd4Jn0rGnO5UzJdiRuqdKa3qwZv3YGHOi8GfrB7iTyeM3PK4n5ylmIjAFcPR1w2uAFM9JIikfwAufdnxqApIkXvzn//BvpaZam4J2LInGk7EKb5MJNRlhWD25r+rT+BZ2AowJQ/UBiNu1Rx4gjks0wOUJRTI9qIwLSrohrjKZmmz7oW0ljHSJzS5gKK7ABkNmifAahiIwBHJCGLKTRCe6zIHXnsxZ1OexHouT4oy44UH6kQx0dyOtZv8ZBeYsEsgQykrDM0LK76GogYcmdmCuwDW6k/W+Hk4MXWwWIRkQNVE7CIkBSJcU8BbMzYcClutTudUwCDX/ggcjHI/JD58+3z08vqhPDn718dPNh0/Xd3f3b95cXV5eEcVG/3j/2Dca/F9764VNu6YfvTEFUYAbBsM7D2Sik1YWQN+X6fWSDyNZlVivCFbbUQLsrNEiYHNrLjXMCOApngu/IcXw1KlZtg+XsKyJuJDmevNH/5zPPot9//33XFm52fr973//888/Y8Mg4+4WAXWsXJ9GPLYFA9dZWoJXUUa6qgaKqL3qf3vLG+RaAdsoNtt1c3OL2yurpdEkZPW5jnIdIHgMeyBa07YLCAEMZI4yAFe9dWDUmI5L9N27d7rYTEpLtNnZhT61V2UByd0Jhet7swZ7qZGpKQVwHQnRAzxb3bpa+JSxZA+WKUStBmiMfojOLWK0QlXblGC5X75yk3hZ71mqj8Tm7GujRqS1j/3hzbiv+K/eXr2eagQVkNCqbdhVJeW9Ojwjbm/2qALjGBFlLcjqNwC2b8zoxHQ0ld5F4DnMCAxlLVXhov9wfX1I8uGxafFKbBfeaoJJETOjpFGmgAQWh9GlPiFltKPdgjVFz7CASwtdr2DDjNgq5UGLS+90GKkMU+RWHxt97cD6sVihnySqJqQabvU5Ie9v158rAir91yLYlbbeiVGvOhNivHx98enTpw8fPlAEhvFf/N3vuaX+6ae/kPjDD/WrDhQ0F4EGiJ1lCnhDERAVkrZnSNfDGsYxwK2DsX2raSnRGQVlWTghlDLsXksOUAM44zVWYGs1jNFAUsg4IylhgAJLaaxAwyhYfiNMlgBCupZUa/qAmqaBTboVDHWZ7aQ6aSww1NqDAc7KNBp6C4oT6EmOGJDDB0OfkmAqQVahmCxcjmPdPVtKncY2rl47suYD0xbUWlbQe36xfRq/KGrLnbbA9e5ZPuMpEnWRujITMjuelNYe0rFrS4753i6eCCpFco5PwSIYT4lhxPI3Jjbj7ERoTwbs3FMg4Gkv9s4Az9uMAS2FacmRPmjySBNbhIkBLA7CBCvQQBblhKWCkBoBjBVaFdm6HoiENHaYGrOSKxlm2HuSWz+u7jxmsXnyvb3hEtN/w/nLSy65f/zLT7e39cEaENzZ9L1gXbn7Vru+IwW4wGo16zkwhUpsHuoAgytTpx6h5VXKh7CuJz+Gd8/yMbQdlYFujRYXg2kUOHtygTwGMkeeiDDU2HA9N/VlBqWdcz0mXJNsd5+C0O3tba7cAr7S6zcyF2AYEQvtbuQA7pyQLac7nGJcYHtM9/bt2756rp8poyEFGUwnHdYLLEhLXnFl0JBlcUegHmCjpzJ6c2GQmYhLDzV9V1ND3MQeDwXVkNsNrHu1nnGJnR2DIp27SEZAOm1DcgOLwGoAAjeyAEZQLGVBVWis8Fi4iZ5MLVlZGAhiMHUHa17G3D3jshugC6xJBSkkalsfF7ChyCwYAcZ9v8ANyV5xt93atZOCubg/9jjKkGg/m754GGuKio5NxkDHFNiUckajgIVo70ZyerCf6rmnYy2YC/It2LI2MBdNObsgd9Os3iRZmoApsp97WnbUj89UPjHBsJy1on43CoWwYQjVxNVtPa5ZnTrqm8icChi/PD788ssvfD+MAgHfEv/mN/VDHu6eOW+5e/7xxx+7EZdj2dU8mEagQJyKmz7SGAXL76joXam2HY3ONeIyJlQ5m10VjxvbIXfPQjLG/xDMysHsUANgz+bPIvoqOhCS0QopJdmqw1xguomGNHeHREEL9ppdVlctLH/gLB/S81wSeOKBunvGj06bkZgELnb4GIxl+E8zmaDcJi0BP+dW3PFVUODu7p6DjheWP85OAbOsBlGZHQ9MnDw2jwTGXvLhoYjL4yOajGA3+0Q0uxSBK5a/MdOYzQttxqewi3ZSMydZUcYIOqmgLTlhVOBmE7Jjza8QtvvZ5Co4R425k+GD3L2BKHcy3CCuoVPY2HIKB1u+sxepDbCP11jY9RMeYBMFXGEZfZ6tzO2NE3d392zP/ePX2/s7yjw+fP38+frTp+sPH66/cJF98fL+4fHm9ub65ubh3ldSefTWyWgdpvjar/jk4ee8AtcZg/DrarddA4A8iMFR60tb34luz+ZlDqXARgZ0S/+1LiQwVvaiwqQKOnulYyAjwRHXRFAX3n4lVTGMNxPdbildBZdVRux37975E15SUGJAWopvH9HAMFoKIMs+2AnjAs7xeStgNCDJoiAGdd6//46xD+h6NTdzMcoksSc/3DFgM2LTzJQBQvCA4mwFButKLgZKQgAG4Mpbxmo+diyIhqj40p/uIk/c3CgFDLAyQK/NzTCTElJWTLeKoYBo0jfJOoI6iidUarMA3DVXA8Pmq+KGrly7dP9Q3yXGZewylSIJTIHE5tYRQ+ZV/1wOZaIAt+6L+4ytlVZwNVxWbzKAhjFFBkNRjdvDUp6xyKKr1YN4+9gWpvMoV44FW0AzaU9w7MxtYW0R/1RXtesFZcJulzO6ZSQEKJ7Qtr4jGC309wMyFmn2cPdc/Ktqw8X53Xv9Ach+UHd9KpSMJYM6T7bzCtuHfhWhty/1tzAJXV7WYxnx999/x/lzc3PNLr1//+6HH35IJ135ABkhU+3NhTSWojUxJmbKlLljHhQ1kN3/WqZIljKAHYG8RhhJdGHm+BRaW1h+I8VPId8ZBUkwUwwB+YxCeylGheU34p5N1MZgQ6bAkNAOM2UTewFXzoFZMICcfOxJglYdQp6cApfpAKfB4ZAHS7VBxnF1eQLLaXeNgi5Y/sY8VQRMWXDKWGHWqekHTDlNFGqWc9LetIOpB2rOIlGNlj+JXdmn8FSdnmdhUb+GXvo3TSqizyy7uU6rwUQsnrJPc59H9BjT1gApriAIoyBMRnlGDVEJ/SDRABFoAB5XAMMUSQz1hjAowlP/9iJl/cQcA1xcXL69eo/+w4cPf/rTnzpawOgXnuvW2Wv5DsoAAoEs8K0OyOAZ7YGCpnSBVcFoGF3alunFHT1xaEBqJ0VwFWFUkEQYWqITxTXr1kNkvYL1CqsgheUr6zXVDXFPUq/MUQE9ITWsFxfb3E5aCzEF13kzxQwZpQKVCUHqMmKjDI8SF3Aof/75Z4z3XM/fvcMglGrmWkRgwzNakDFioN0Za2dkSGS0uCFGtgIDYFgZTE0q71w1GpCMGl3goNQWhpyF6Om+iWiW36UQx86osumFlCJE8ZTq7mouQwEuZPjK3IqQKCQB9kwB2F2mZnEDIZ1IHrRw73a9Ara9ATcE0mqIIzClMocBsCNLuiEBg8DOAzTKNIRiz8xgxTpqohVAotjUdwpcedy5IUCSh1USMQJy0WDApyBwIuDqEprp2DCeybgqMSR5uPGYurq6+v777wl9/vz5+voakjtpovQDumSB+mLalJ1Y7MbHtpO4QbW4LdnQFBhipGe6Ahj2v4P65E7yLKqPDc8sZ+JU8MwUTzUQUiMFUzxGF1hoyRGmRiPkDl3vDC9SATwjewpJ1wDYzhi08JuAmAq74wvJAVqvPZ8CBYk9Hp52XZCko3CCoJgt4L8rsD2elzMqgHK3R+NyNyRLF8jYmDZAACQVywStKkx3Z2exXfa5hk+xRBsWO7ACW4ji0z3s88iddtBJRwip0ap1FOJOnJJnZSBNChhHjR3DKXOqF6fusjacMitn45dzLIu740XLi89xbHqBo72sRsQ5r8wC8Dk6YPIiYmxG7ctLnlhx8bgq1IWBK2w9Lb58xWWKe+h6tfTNm5vbu59//vDp5vYBzZev9c7L7Q+a9EO2qvI/dfLVL0PXG0Az3QSXmQo0OnF1xQr41weZhl8UkMGQ6SeHR7pj1aip2enL5pJWRQfgG/X6KNAxCzGGubjYGLgyjLUp29YpxpZkIVycKAiD8fVlpWMoMJ0oMl/uIgQPEIC81siIWDgvJLSMUXj+UV+xhgJCXiPthCYhuYQTr66+fr29vXXVSRG4liLXTYO0Aeygph5IIjUVpwgj82IAovKMtoTJ2EbR/K9tinvLeVixVbAYbRN1EZuYLIDBmULE7aU7p+s2qiahTjwsmTGAdPeCnvCwG2X3+YPNXG54C+tOC3QXh5MHkIByiqtir4LRxKQwco8Guc6Ql6usIVEp1enaxvWqavOiZu3Xniesg+H5lp0HKV5Nbq92M8LTc35+AhQDlMzXhQvhC1vBrl9FYmMA9LjN6OpVNdzWrz2RV9ZmzQWUpbLoN+AUjBpCvJEYldiHYn3zWUr+L5sH8vrGmJFVQ/aG1aph2IQ6s7Z0ShFr99V3331X4rVD9X3y1dUbvl/th95C2hA7V1BELH+DjCkzSleMk0EzK1et3goXtdhjKFjOlgKwKaWxRx/HZTec9Lz4CTwjfr7O2egkY2ucutki7JCM7MOvLmSGYs89P8W+2vba8/OzGD3VnDIBbaT/iVrVDknQOAsyl3WMyc9qPdeTzQUzRciA2PIWDCTB8ptxnDAElr9hx8Rt7ZP2U1AjTplTZFFA/WR60QuLOob1Hafxz0cmTc3Zw25Gxh0zccr8VejaByy2kZZOjVOcpssIXHKBtqOG6Cf9de3JKFp4VB9y6g0Brh9XV1d9nXjFXdfH/oQNyHfv3hHlKuGrzqZYRyPYFZQEaYOy2NxT9izF8/zFpIxADYnYM10gBhhd+wBzlzNyo4fJdIZiE9IGMUAV2sBGsXaitL3tTynlGdHkWoVhCJft8rV2GPaNkN884KIEtmodIYkSHjtKNAADHoGJuJTFsCXTvfXxSDHd999/T8+pkFwBH8YRRsiEpBNABUYYDGVdde0Ao4BRjwBXJTBXxMVgFkZs72BAcgFGAM8yndEQDByLlXdqR4DAVUjikoVtbstr81u71oWhzESATf2ETHE6QkC9UG8iwCYKrC9qsoYhsPwGZQHGim1RjKRPUl4juYZogOPioVEgdNHYJAiDgdsFDjsm4GdxR9E1CrrRkKXb9CqlDZQBbacD0SRKZUkZgAup3dpVQeSYAkNqBK6y8JbysGLUShqckOwejyMg4376PIbLyLlhrh96AywO4EHsGKA2YsA2BNGMOyPFcU20K0LKJIH6HapKAwFZKldsS1cwARmxkNQ4C6sFz4tBGtjhqcSn+BSZgllZ25Aa0JG/Amdb/RaQaG5OA+zVxEkbk1F5FuYC7Mj2j0MRe0cmfwePOkZV2WBII8xTFURkEzCnKamjUad2w6iY1bQVy0wo20VPlRFY7RTKJp7iBQ1bU83pOHGWEcs/hq2eAr2hCKwgH8A4itiKW3IUPQU8YvVqNMKAKP8qmBUstnFaHDzlapxiPup2OE1XFv0sy90V4LkY8oIrxPYGAI47916Ay8Mf/vCHX375hdw6GS5ePdSr1PXcbQVrckWo4cWX+hqzZJygzu5Zw9MMN4YgGlRmIy5iNfIAxv7hGbEtGD3M6SVwNxEwhSbtUyUkC4cnnZ15+/Yt11QYrpqmuI2QMBowpuOSxUhBDP+ESs00npoAYmEiPNGEGNNJUqLpvJoLYDARIQyu5djcPfs6mSFGc4FG1dqaiabjFVJvtIUF7KyihevAQYrJO8I4glSD0VbDSK7MbLWTyiAEGV4xtozjDpBokqi9Yg15kIkErgwhDgqgJdNhONAARoH6XvoCMtMBMsRWUCm0SYcXtmFIGE0DMArgDTHKKO6kguQEZCed2SWAwNWpdFJGgJssXItMqAHkrvU3qCZpTYBYxlF0ZM04BV17rbElxeDKhERs25JAfjnbBnrINve+v2qB2VhDGFSz/2quO5HBVoCRH+mQBcNDnke39XFBDKDNKEjUMCqcSMQ+lZmrjWwqw4hOXVAAMjWIHgPekC6IBoQMTpkddgKrgeWfwJAaIAmW/3SieEZzGpKhQ2BI2+i0z8KU4Hn92ZAVdnXi7ngw9bvpdAG2BxFgHy4MorSD0d3BKkJZGF3tnq74s+RZ0NO3iOV91piuBswsMm2jkQVrL7YnNfQYcUElHKd8OzL7KWZZZaej2BXBDXabBlJ2kn8trDDHU+zmBTVxY/kDkzTxrOwZmAV6hsIKnADNsp5uHlgELH+boh4c4wk0pGJOjHluCMUKgHY/vuqrXl7p69zXx/qIBq7zXAnevn3DReXnn3/+8OEDN9leKuoPcG8vjnZaXTCsH+ACZ5nomYskC1lN1PciutTHwFXD2DMUOvuooNG6XcfudzioxAARyHRGMVz8rq6uuPc1xHQwNlx9jy0KA1B61ZwuRUinfy6WprgthNgrZAiIAldnBQRsV166phRktTJu5mDQM6KxQwWARBgFVGZED09NXDrRZsRmP9lhvvPhBtpJ4dV3XyvdrrABIUajhjIXrgwjjK7NYNikiRi6hsS0k55qgERHAKkBIFu7xIwge+IWiSYOIZWkWLZrrKmJIjMaRK8BLAJDVp30fpO5zUi080qfPs1Co4wRV6VtiM47TEQoUQxCZq1w1xf0wJh0RnPFdFuyXBM9UUNi7CpYmXlpmxCM0zEqEGoQiF2fHDoMVuwOCBiyQIyUApJnQwCbsjIxEKs3il371ZDv+CJl3AEeET48TbTgF571+uEjyfhy6z+5wNCwX/qYIrE/nrJ+neP9+/pgyp58gfRTUEdoS4qVtq1Ccgcaoz3A7KTTj0szsRddMD31a75jrMWOWeRj7wz0QQuPOj9Ft3N+CU/hbNkwMU4rd15FY+wAeZoVJEuNMHQKlTs8owdnC0oKXHtwbyPQeB4cfc4B0wEMR7/Oj//47/7Pu/NAmxEBAyY0X0XUO6CK8auY/nr5imvVYkypN/B8fcnDjnmI8qTI1vbfIILejHqbDyVflbuu0XVq1j/dA7AlEAZA6rIRMqCWtYkpIsPYxQoysTNCUoet0FZDiP3q9yEtJTxDu9i1MjH4SoeJoU1l6mPQlaszhMZDoiy8tghjbqLhxZf+BAYLfW1bw6jKSuhJAc8O2o6JtnzBKMi8upXfwCak2FAbB3eHSuH0IVznSBmU8MsTKi5fCrgBYzC80sYJuSOnO8koNRgTAj6WXMjS9TOmRsiMZ7FV4E6R04brBIcVmiVcPNQn1HKpYMYXPAG/+Prl8vL118c69Jdvrv7pn/7w8eNnTuLr29uPnz5ff765qBuU+tgmnq7rwtpvg354rA9r46gxSzXO+Vaf5U2fpDJTfXV3ZUBu52e5XAj4wqWa66qH/Xa2V5e1Uu5T6zPy3By++tLWLyGXDlUVw+aqcvn6cs3ZW0SpjA+P9/VG5cuLvl5yM1S/rF+Po+0sEtrwzMAyKdQn5Kta7Vduf9/c3dWH+tFDd3XP9fLq7SVRFvf61SVn9uPD49XlFSu7u7m74OnlRTG4L+ojS15evbliD25vbu2KZTIXRbC5BNbi+4My6IHFsbvwhvCrq74dt08MxtjoAeeM99Cs8c2bS77x4Z7hH/7h/4D76dNnH1zImMWUVn55+/Yt3xqxMfTEF7taT3zs7uOXSzpnRsQkMhf7/OrizeXlBXEaYVcev5TeY1OSR86QesTUe9+/1mPlxdd6V3JXSP36XLX7h/6M5K8cNWryRQVOK5Q9fiGpTrl6Eq8idcA28jU7+4qNvUfa/Nery8uH+wcqVAe14ezvBXUYe9KLPtdeU4kZHZ2dKDNQHrKuB6WvOXnmvb9j83hclIZvLTmYnDz3D3df6zaRjL6GNMn28sWZB8ODDA13NTDMMR8INM9JWH+FiDOwxUSZ/g2Pu/XJD+x1P0aI9ju/OV4shTXX9vWxI0LbrKD67gXbNLm0i1vFX75gB2JzJlgcNecAI5U5crVUvqljN/st/gCjHluctl/rOYEN9KDDMzt7ggYDF1AHVFswdZntT6rm6NaJw7NLPTmsl9x7vlJsK2SC2p86CWtRLBlQBzuVOwkBU+PVpCXim1LPouqc87kWZQ81M0qMchDWb3J0pSa2pxfqsC88pugQk71jdraLkhTkH8TF969Y2DEkW8WRvL29e7ivA80msm91qnCAOFse6zT+/W9/x7FnGy4vLt+8ftPnbTWJkCW7LlaULcGd+2mTAQIYgZ6R5tUTZazd2cCjPqTFlcU4heJE0x6MkF92HxPJxWzQTSnHPhawFeixvjw6VamM9eVZTLyyKn4ESeD+ACYCMDMaSCrLKHMWCqYBUl9U3c2dfDBzFYfZ9PzD6TC+avGHmkGYGNoc+pBAPnA6z23di//07/+1UiD7FBDQjEqxyD4qp2ujmp8wJVasEXeGqBA3pIYHdZJiurEzipwQINEYGefGadCPGyIJdrbQdswmyJw1wKlyF11W41QQhPRJH+zEGEIXaJ+OEzC2lyMyEY0GOLK3n2ZMUhTJKf0saoLG5h6O3cQSnUwRGFIDJEHcSQY5KGKnwc2GLGqDDNkIZhHMVnORqafz8pvlib3uie8e/ts//dP19Q3B27t6uzOyrVTqPDVp8fNxob7SxuZr5yEwQ/I+F5DaV5/1ei0XCVwMbtS8zlmdFJCa3I8pI861BGi3tsbmSuwsRnGNAkxI7pKbWS0pABhoiFRvr+tWlRX7OEUGSXWvkclCj8uNMri+vk5BNpuRXAQw1dd2ydeArNC2A5DdXkWtwEjI2dVYyprKuD/ujwe4ZgOjQZ+e+303xQAEjixBJXZIGIBdCR2qnG05LDTKAFlLFnCzCrI8UtgRO2/IOYuJkbF7MBXYDjQhc7ERUJxgSpnISAhDEmWmMARSyon6tupQRAEuoId8w4PYUoxGAcqIJ9RwCABFOrVg1BWTSLX5+4K9wfRcd1FAEjiLJIDpYqV2N2YUUAlNfZLbeGjQSd0617fTtQmQMB4gYE3Gyh9TQ3e0aoqauLHiHXAUyKmP4QGyPYoYNVcbdOJhXo6E9jbp4vmmIone7YFaUesZA076/uYHkqHavuRmt1F16rcJt9m3DUTH0+D6AEq+UX59wVNR83xVD1eFt/ZeR5RHVt2Cr72lNQzbqFDfN3PQcUE10ci8VWVLSVQbYLtjaihIEYzTFDDtHZ5XTrdvgQ9IyBlBFZql+iqQKNgJgiU7EylY4ajyuSITCnayp7Lgg0U1pht7pzmLZ+ocoe5MzwD9LiU7oCGmi7GzQZ0Nnh9IPclUgN0EO3eC9GVtnVFHQ6xYQ3fySU/IcRoTJW0sf2TtELLW2rPsZJXc3U4XIy0BGZAiE6aA5W8IQ8ouapFOKt5xVo5tCMBMwVlEHJwyYJLYgczpRLhGM04XzJRpfyMsKBa1wWqnIKT4NOUszoqfmQ77qcoRADRCfj7VynNeeSdaL0lvr38wwvBcDIOG+zwY7gy8tI8KPPvXzRzwSgAPunDNiJJqFgSEzAVhALPAk+Kk5jKS6PVA0AY3f76kKpDZ/AUXsL6tkQTaAQxTMBEFmdHGsBWHBDLABmA0ZLItMLgAF5KoSraIKAyNWc3i7iQ2PDaMv8aHQSkXBa+eRPguv7aC0RA2SgGjEmC3fKHlhw1HjPHLL7+8f//+t7/9LRPJK0NPwwBmpk9ELKKhjkAwNbFT8CkBQODS1EyXzpMeMSQ7xvnABjJiB8rcYVw3kxRhBUAU2LkhbUJTJhSIyNguXIrQTGyRFI9RMKMYRIEkxtwBYIrAJRTDxDCgVYXY4WOoT67AZl4ZZCyN0VBcstAow4Zke6vKVgcSaANdYLrANTQFQoHVSAGSzAIsMpXaT9VRDxbbSpsXJkaDi5EsDoLHod/HcYLHu9u7a77uH24fv9S7zoR1rI/LU6U8MAQwcDGcCMNdxVDW8sOOiaQDbAHvQjCyS7hWUwAqpwHj+I2YucBqE2gMqf9nYhVtLOrb8C0N2CdY/l8JW/rnVPjb4Ixg+RvsJxsV13MPyAvS10NULHqsR0MYmthNtsNKa0xXuyUH7IpE0BkLcQ2BuJMMjIpFPYGzgklOe7a6S8TdYfLaQvcsv2POYieb7uSD3fbGNRFoSwaGgPrdwsFyGqfbokaEnEhoQvJXoTLjRJjdqoMITnO/HeQKXeby2XmGeMKtx9xFXSDz2MPwVpWR+63vvvsOsi4YfQuITRHR8ie7ne5KaMTV6KtGNYaeG5G6pGxXdCsQkmfMLRHNwIcEdKusFtSjU1BEGXAWQgDXRKLIdujJD4tVj1I+tpUxaOnVy7qNpjFG9HY460Nyw4eYEAZ7C4nrXWBvQ10FHavFPiLY1IHsGuXCS8ozGpowWlf8bgP9zc3Nx48fmZS57u7uuMbLAzoEGpkXwOi26ujggmp3u94vaoNM0oEVgqkB0XSxVU1byCgGmRrbRKIwuoCFsPPyHCAYjNTBsAICNYZcfksqy2OHjG2UYURpcZSmY6DRTR0n1Y0SO5AhEVtB+hHwpAM12mDyysDUT0ZUucbsRFfgUs2JFFh/MhiTnFBAHfIwuovVp4Id1AMEaSA8pLNw6gKng1cDYtc0G0wRaigLr3KHzMJoA4LpeFzc3t7yAPGxY0EMXHgeRP0juJqCe1ffMO0sdoXS3zdAD28bLS4NNowFAaTnEkZNMx7LGoiF5HLGsZCc520qgCh1T9HFCstv8TN6MMVBUmY1yKxIHsh3vPD8XBPm7mDNU1AWYCzdr8EssaiG7YWPW7H/LdHtF+LGiC3C2CTQrrMZxDIwk2UCXLH8htVXoHHK44Y/ZYQuKbqghYXlP537LUiKje1gFINxFjeqDR+EzygItXZh5/61+BvSdym05BjIPwXSUwHDswKQ6ANVKHgGZi2ncZZZ1sBZ8tvhmbycRj1lnlyNwDOzP9VDFj43QXvOQrptgH7xol4pgXx5UW9k4qvekbXJuLFj9HpAHWxCnEd8tVGzoNRYNvN8rVye0zN1lMAiutiMagD3HF4JWnhYpqUAAoBB3wiqi/5FMa5AhpIL7IGbRVbBNwOMZqkhBOM9lvdJ8kxHJ147X764eHyoe1BIot1LGYidS7uy+ipMlCxGSYGLmJ6tA4OB+Le//S22i6JJDOaFsY6jemXYjjLAFBf1FFIW2T/+4z+S/rvf/Q6SAwpDn7Za3W9wImGoCjUIAQxClNU1izoakYnOW/VnyPoYCoQhsRPIMKnzMvo9gK5RDcQeHV0XiNH1jqCmS66dZ4Q/nQ4QpSzVOFgAt2vUYfXIwqhXKQOoFnSl1RJK0jHQYLAWQq06QD1RK2tw4MSuPlEwi0wbGFUGUnmSykBPxPY+8MUDji+2ig1ja+P6RUZ/rU1jFD1nrQ47vDLBFGwFe4UBXI426C4O1QJ5oEZm8qCFqwFDutSX0eWBz5MA8IT5/Pkz32ECjLu7GxdeIw/rek25fuMQl6PHVwpaDdAPgs6tDzJiUqNzdgGDAD0kO4ALsmTQ9VZijFRAqRjbpz6MSmuZI+LK/AaoF2Q9k2hoCnrOQ/oOhrrkQkix2A2LPQGrS7QnXJA5i2eq/e8fOb5isU8DTfS6GrVr2TupuY8a344uW9CWBGFCxgDzSJwKiE7xBLyhnSBkeJepDcIHisHyv+H82IkD3BkCXXhfWfEEpMrYpR6Q30Gy8s9FLZJQly8mo8Zp+mQinqNGsEv/27Cr+RSUzXFi1/Y0gudzn1rL5MkVPhQlEajJiACDc0/AMHqduP9Sl2dsP/WMZ3lcxKaIKnd8/ssAxKd8poirvUQjHRh1XlcB6aVCpD62MgFvyGuzN8dAscVx4Q3JJBQZRbgxYge81FlTkMVEGIwqsTVQQlIZF1sxfF1++/fiITF+/PFHNPAwuRtjVGwpGYDLWBM3dBmx3RZtQ6CTDm8qgKcstwUs51/9q3/F1ERJhAQmwiDGcN7AaEK6AJsKMkYlZSaIAuprSwp5SRPpx0NsVJS0YX32zf5Zjssny830RhbXCrO4iI1BiHRvdCY/i1uZ0ZBzpT2VQH6enLjA2YHpgmhPtQoyWiRkeIE9IUkRbUdzQUsOuyqwCWnIawD5Tl1P7LqM9F8r6cXaIUY0oAscXLO6UgF7JwArtkEBlTkKRLEhNYQyBBrAIjJVcWyFaFUBGz7RKtcGjz7PE44XDz0fJq4O2AxAAzBgQlK2t6RqygOyYDzcCCS7hYK2UzP2eXFQmsvY2rUiYP1JwphFV4SwLQWwEShu1drGZAHdszBR+xnlrs5pyq/WmQLRJRcW9c2w2in+2lIrrbGoc7Ds0p2Dsv9RSMHemwMkhYxK7Rjg4v/zf/+fPYemVENUjeC4fwV1arZqdrPGLZ1QojscxC3TkImd3DAAe9bU3qXo+lBseiEuhsgjEOwEGiJlhaRGj9WSmiBuZxwgCbQn46M9SGhqgiKf+G08QoFueA2wC9ktrpAEO3dihjgdhn3Qr004FzqLTfCc7LTIU2Xh57okAWR4GbDbfIBGwZQJTpucOVzcd2fa1xeP9XuP9dssPInXIwUgvrntv4fy8tX9w+OHDx//+Kc/Ufry9Rt2j/nTUlDZdWpVxUX1LCortsEGAmcEcTUCLmyAC5OuYq4WjJTVgN9N0XPW76z05xDUR17QSj059G/2AGpul5y6ArHYuSiMmqZvjCSbQUgKxUuDTZSrKfMT3WT1Ei+Gt3fYnVgdUt8DQaLkd999d319fXt7e9Uv8GMTJVFxz86/9cq0DIm1gp66At2wnZtFfUZIDNLhdVXCdD8vuXvG5k4ama+6qYGsf7Z9MGWW7WDVLOXmYgDIaErPM+5IAQpEZPIsB2A4EXczLIdW2RD5mqCBbUumWyFAAMt+onn//j3risbiGEmXnDzIFBhJFFW8pqhZaI/x5uaGkQ5VKu6l1PHVTiKaFKQ+IUmiThd3ApI54Zemz155ZijysDeF5peGcYgLugE99KlVghSiJmgl9Nd6kPQqzIXRPoXpZvmPPliK1jAeh5Yh3CLt0UkXXWXXiQ1MRdCbWVunBh5y5fZv/WKpBGgyS31sS33aDyRcVaiPZNm+c7MmKEG9AM89NLfOS2nnDFW/D+jl5XonGOBJhyilsL3kUgQZJSw4AUPIljBg1GvIEAK4zM5DntFJGeWBetxOXSkg7iSFjFm6IgxYVIMFnw0t/wTV+rlJd2TcQ+ljHARj9megnnG3NO1vR1JMB9jf0oPKYOce8MRvDQJSPPQzVzvMdBmnK9bJtJ2yBQNngVIsf0vZkbHlKa4RGA2emjTKmaXYUXJGJ3Z8NbohjIayKQZRxuh6Bd0JNSu8AX5Zx20sa8w4SXFW9s9B9dfQ7aYWZMDyG7qOK/Mkd5JgChyDkGCmPAWzfhVLvWGxYyIRZkaBbhBS4xSUWlbDLEFo90QMfFhh9Kui6+NC7x++3N8/3N5zqeAu8IpndATI8jDBVhnkSdxQ3ESnwZhLsoARqYytAbDR56rG2Nenuv+YMqAS5Eex6K0JCeN9Kq4XNlN88clEXMqyUu7eQKbAhrQIBd03+C5fBko0GITyypb1mRQXm3RkNuaPd7mBdkZGYDWgS4oVGOWnEQ0ukwa2jcFolNErLiv9wx/+wF3p3/3d3719+9YQQBkbWFnAAwRqgiVtLGljUT2vWXYikqsRhkRslewSfTIqCCwLz4HT9SAyYlsHuHxkQWcfsHTH60WGIU9BDg1Kl8PW1c9h+i0iyCDRYMMzFyAKo2sKjKRlERNydZAw3cjhIamrLZABSBNrmvEKqEeTqBptAZN0sNhNmSKSgSk0YA+deqiDYYjluOdhQGTUibEDGhGBbcAw0pWhWuT2NqRZ3CIoM4KutA6ivAyQBFOphvrsHpU9lJKM2KzLIs5rSJejTyKM6aAa3d74pJ5RgxTPSTVpjHRrQmIgMNcxuYQywgBDMCTSCaeWUXjGWTBZjGdxGjKFMbnPpKuZUA90UweswLYoMXnQwqPoU9hFV/4TWKLG82VFT76wqA2L3c5hGUP/24GJPOhB+NhChnNA0BtjnXaNi//07/8NhTjDlvxk913MsrdP1OrgMorn/4Y80JV3a9KuBRk1AkNqgKQa2+uMchOVVw8kBa4zYpsF0MPgsgUyrh1XvWTgEwlGKiAD1gGSgYwhMBmKg6639lAbYAsEKicps5xjEAIYqrGTaEgXQxJMPi7Ajrga7RlhooyheKbE7bEMbYGNDKNqruBBLxQkJLqHA4krPzVGgVEPKzYHSIbKkMkF6oVuRo2AXIARQU4bYBRgc2FgCkxcZJ6WPLrqg6+6AZg3V2+R3tzWXQKyXz58vL6++Xx98+e//MTFmosLiW/ecPd5eCQGXCOszCwABrceveP8b+FClo/tmCwMoiG5DgGuVqaox9YVpwwXGO4OMewBUATm5YuXb6/ekvDl8Qt2fc5cfWhslaDy3e0tHXCzi8MzkGlcrvgWwvOIuzoMSpHBFdTbYtbOtnBRQ3B5WW9fJo+5vBh7obXtXJ6xMSjy448/3t7ecifNbTQGYkhmQYDtccEGZNVx6QtzNbYdQbcdl0RHZsFwJ62AjZjx5uaGQ/ThwweKkAtsA5ciVb/bK6PLAqIApRUY5bGRkcgI6aQutuNwSynU2wyGWTZMFBsemzt7dvX9+/e//PKLGgXYCkjB5aCkpjzK2r0u9cMPP1CBc0BZTdbPn06HHljZHSCEDWIQhSc9Ubcdiceo9q4/XAWl1QCuxw4GMTanAXtOiiSCOru29QITA2oSZTMJMTUMh5ws3MpyW91Yn3mKK1gKg94YZ2MhZVwRU0DSGAStvu4HNYw8mi9f+zsB2C3Laow0yUgUzChlmUQ7USjqy2ATrYoN6rChpstrsO2kqCHFRNBFyjDExAxGqUFUGv+Q0lceJjAqCdwf0rYNrBHm/o4H+/oxDkcbGxK7fh9Eo4owVPP0edWfR2Txq6v1oUC1n6+rf2ZBxjT1zNM30yRTBL3TaVshvCEZDIHNwerjVTtJZcZomJGspItsAiBkHbFzl2jDjsQ+6FdwweiEKUC3Pkx9y538jgTL3b6qdf7tj7Cr2Gb4sdB8LabPUKoFVWRbr+MEDNuiwei87mE1MTZNjTbQTZbA3iHnrUowldpCZvfa88zSCAxFALDjqsfFoIecD/XOjdSaakkNsHjHjQlPmuQOsJE5CjcRo0Qbb3NCBuxcICN8SEgyzmPjGMj7xBQXAzePIplpqBvmATDZrkBeTBtkycHsfI4BAphgsceQ/7o9PQWdsbCogbn/MoDpTpus/ONnB5lgsY06HP2hqdTBTVSjxiP5EXbizWBYuRqxge5EeHoQkh08A0OMNOzaxQxp7BgQ28W2u3bP0xKbk8uynHgP9Xsx9ULaDXcdD1+ur2/rT2c8fvn0+YYbu869uLp6Z3pXW/PiUm9OlKVxAzFmX4CxAUlc4GNeQ4aQiSjXPW6XYpwaSnEtkTHF6x8gkSgMUTRe2EA1t708yfwaAGUtpW8vTCeNsjTLdQuGItwov3v3ztsyUtBs+tUno0oSsUWFG9RhJMTI5nD3DMOeY7PJfXc7j9dhhylSDLFtr2DIdfZMh02IkQNqSF60vhZOiOkoyJ54wweDW3/9ZJvUXAwS4zpqQDqLDAbbAkOIAxI9OK0mE5AFQ2MY3Gpwi8ltNAVhLELUxFpGL8TEKjSAT5QVsSE2g0sdRqKznxKPDtObYgEDL9TQDoZ3wCgZ3QEMWmVSYC6u56GvFFpBqIfsLgq4GpDY5FaJzqq/iNLi0oz1djv0fCgikAFCVpAxBLSJurFt13SXF/XtU1Vssvetzge2gyLZwCq9FceACcz90n/6BFdlIEkdj0hnFHjcKiBXI3AKYGWN3qECLgugc4wm1qkOU3+7pPXU91OrXQWGGseavtZoM2s5bLGL5ST8/vsfqMVZxBHEaNnJuraTn1Pu3bv6kCJ5JqEO5wnng3dI1Cz9ZgDJrrpWBUkpo4ClGHXfGCWpWcvcjiAkI+l23hmrckg1QVVvzBQZDfldCMSSD3ZMXP7RZky14LTON+JQahSgmlj+OSzF1lIwo9pg2mehfmIFttzJnMfx3XP0u8S5dbvQTAl0OT24e/63+lPheUPR5bcAN6ee4sppMPl5frur6+ACridxS4702iUaMJQVzlzPeO3WFhDMzoWCp7apJUdujEBG4M5SwVTGEIaALunAfQbyiQadUVj+U9g0UTaxIGPDus6r3ZJlzL0VHVyL1ZYX0SfUf+BnnT8iIZ1lHOMgOLar3kBCVfG4lB06b+1sA3sn20GNxlRqn+ampkZclaybEXBaMtIMT8vYd/ePN3WHfM/d28fP1x8/fv706frnXz76aujN7R2XvIvXdUfCLSh6n8q99JT5uKo5EZP2vLh8VQ8lXuRqBkZDJHdCkhQSmderhbwGPJfQxy+P3ABSt5bH1fTFi/fv3yNgCrty9NbZ+yoYo90Y/9Z9m2BpAIMU1k4Wl0C+mYCkPDNSAYaQegSEWumrsN3VcZMIdJkIZaLkcveM+/nzZ0ZC3DJiACpXW312Ubb77GeMfuogF4GVCeGyKIKGtA1ZB94KkKwXzUxU4Fq+9qGUYbSmwJbRgKECBkVIpA4MS4ChFEtXrFIbpTbAlqly3S02idS0GucetlOI6LHRd17BqB3qUIHR21aMFEl6WjJUiY205/5gJAWUot/PzTmAUg1LZkRGz8xLFJdob0KRyHAtAgO0A11Hle6DNv+2qgRft0dTu1Vq99crADJQoW0tp0Bge9i0Uy31T6VwGWm4FlUfqbFeO7QZE+cI4A1VkXLX4xpXRiijjpBswaoDmcpq0OsyYmNYo8cKcZZQQf3DQ30ikGBLrMBCuJHGcGJLkcLasctFWjOAlfv+3XfEeYj/5jc8NHlscvdcP1OiTVugQnqmFDs1llnzcrfN7mnzRNH30343Ur+cQI2l3fYEUJcigMbg7aYmbZs6pANlnFEeu65RgBdknfIacUXHC5kIaDjKC8llHJU5QA1ZqdB07ZuYZGQTMumnucKO0XUsbEIFp2VPEQ2GiKvx18IigM1fVAOG8dDqgKG2zkTBQdCY7tkQs2AADGGo/taggcBTpHNLoWsOlqRRoE0xjRlCTzLGLoQRZsIomDbApVRssXOBLqPikNOdSwMyQDuhGFjL+DacqdCo0s8ysTVOR4E9XbB2ph/UTSy0sKC728C4QI08CLMzhG7Ss3W6rehWmkEWe7lP/3bjso5tvPWvxY9CRzCaGQNbxVB2FmYt5xwsIqKENBH4vIxKxusHz8hcG7hju76pu2Se9u/u7m9u77mN/uXDp8+fr3EfH77e9xW0/shxPWuvV1uBFzLnYp8pi1GTLRSDdpLI7IQLidcAYRRlVTyuKepny2MKRnu46Js2rlImcmlB9O7dO8SsjtEbKVIIMTovjPpaxde622P5kJW+JUqS8vbtW3YGMe3DqAEW5E4dPbe/b97UT9upBgmcFDCFBYHzwsDTCfDVqQ8fPtgA372otMmgZ+9qnQ6DBpLKjOqJwjOaq0weDYBpcsnIogFXYUHE3D2rV2NIdwcLIqACtwik04w7RtlcFWrirZoa7YnJIKAN4F2I26KAdEZdarZ85R7IXgigN3OJ2kDS0w9jb8gqjiEQqAHJEtw9w7BkF4vMWSDpmbG2eLs7JMrOoISxIAKVMF2vkPpqiFKfstbn5pkUjCrY92RWo+VOXH2mCAYwReYU3UWeGKvyl4c6LsKGOYJVZ5SdBukac2zj8I2oGoBhz0L9Fq1SMAqwGbE7dKjceZ75ZUBS39etO8L3KmsuoEUpwLfWVm6uIC/Dk70/03Ibi3xRB5dH5eXlG/I+f/50e3tHpzVHNbBeOE8d/1QPbvPVIQY8Sg4fR7/es7F+F7d//bez0FPEGR0hZRIKqOmjBk12NYktKUAKBZnFMSjFMaMSxJDXBtiH6Y5SC9EE093JDXVGQVKcdecCJyImrM14IJ/IEirRaITUCGb0FDM6ZU49o8C5drajf+qyI+eRKIZ2GKH71Flx8Z//w7/RmskpgREbzG+OJi8t47jm6BNmF9JQUOENuFm8kAfLb4aVaDiKDh7hLGmuMHHuS0htcNinY0xN0OTid4LMGx6Dx2o2QTKACanxlHJh2+eg/AaJ5obUngUdd4wGgI+9A3xV3+oXeIY8Xu/MrSfUDYbc/0U1jt1lt/ZIdhZqFIPJVPgEHIIWHrACA67OcXbb6z7aMbeBp3sv6v2La/c3N7dfvtbt6cNDvZOPJ0jsT5/qI+oev7589IUcnr2/chF4ySWrSnx96a0zNemw7pY20AAEAyHgzxi5bABkGjIod4C3YSsDSN3sWU+ylkZfbD8arnZGqYCii9WPXFFak9Dr/uSN1cp2y0gFJqExdgMZYvWg53lxf//49u07r16kYKghhSmQ/fDDDxTh9pc1sQIYeMQY6NUkHXTNekcBh4AiMBgciNvbW8re3d3BOAVK0XnbEVy7UTZj7cA46IacFGCkTh3DdQ1e99ZsAg0wu+kwoF9aLaBhTOXmyhDwGpXSYDqaZ2nIuv2jRw22MnqoQhtWeCtoD/DkY3gEjUavxnUxaXhdzjBCMEyEG74nX8clvLnwphi1PpujgGirVv+oNLg3QoZGMYLTlghh0AnQhgSkmyvk7YoiPkxY+7b8+v6k/hlHH7w6vnsOIMXyT0CIBhzb7QbGO6+cAgnuRZ0Q9dXu+sJlnxh7dhKXBrtS+g4PZ4L1UtbK5AeslRGSkIy2R4Q6GU3seWuri4Ta0A0sjXzP9vX+od65blcV2jR2SDkTu15peMp79/b91dVbbrv5Vvb29oZj1+U9MeoRhMuXek5zSzGXc3Y1ngdKza0zQARPHUZyKn/1uAzGytyAa82ar7OA0zFOcddY6RphNEBCYpJgsY3wjItqTNl2uTugyGPILP64MYAttEM6zsY0doCfsJ8yGrN/mVOwh5lFTL0h3WeKPBMKpkb7XPEDI3ZKXQ0wWxW6PkUYZYE+I8Gsd27oBJ5eQP4QHf1N4/Sog4oeKw/6DTBC92z3YbSB7ilWeOg1LAvcNeDjREYS21G0arnaE9kfERl7q9v0Mhh3elAJW1RmYpJnBUFVAaO+hIaMmOTpuNsERiEvwmOIbKM8UO565RPFIDjJhCaOycMJHT4tTSU24BmQEYGApxOgfQrEy9qQxKdg1As2kMTo+fsZv29NuGPjng8xNlcLesD99PGa2+WXLy4+fvrEdap+fEudRy9+3Uz/7Bi7x9U/BZ2lJijXV6m98q1D4AjMCgwBU4RKjaXrfa5/GlKARfJMQS430IxoaJER0h1IVn10HZ31DbxzEeIeCBVRbiK7cAHei1YXXO+ixrWaGkiiVH73rt4Ifn19zUjNjCi1EeuaSJZ3mf36Vr0Nxu9kqEBjuNhkWQS9FawGWERIIBmQzmiuM6YOISaFZKex4QHNELK4YhZpHWCFTA2wJeOahU3b1LcyC8nrbUCxwCVlQh5DMcCmAnWoCYziRgyq1Qa2I0Bwtb2HG6hX5kp1VVbC6Ec3sL52om3UfQy2i8VgtNsuU8BWQwX7B/DKnPG0OID01hlQn5Ozy9V3fArqLxl1CnUYOreqGRWV0gzVnEUGaHfuGhudtdqZWfq1Rhh1h4TGWdLKpLAzXazAPuhGjAzwUMR2J80C2oyiMxaoyqEENUs3psD7WozwzMgGsjDIpESPWzYt9QbylNA7/+bi5cX333+PXb8F8qXerIW8jBf1cjIZ9IWeIlSjCDNhgCZrUkBlCkJ+9913lIJHvw7o9nhkBOYKSNsT7An67EyvoGriKmOMXhsZwHUUOyYpYioTmhoEE/qGlDnS2NkswrqTBDsSYyLMLqRbCRs8fEaFbezIs0jDp8avoqY+l/XUvPKMMZoGlTvcAq41S32sh48tdOEBZwtun03rPKnP3IBSJOKekvWDro2XETotLLRX+Np3AyE1QOxWHfgdjNqrMpkO7pc6bdDCxWhMNzaYHQptqcmDIrensECyjWWL49BqmFGEfx5olDE+mXX0SsFCZJV/nDIZjTmexdlQ9gF7G32mK3Tk8DAofhQp9xwmb2pV2dA7V0+p2C05ggJtjLOaCcVJAdi65qbCrhSaPPPSjFmu/fb29qeffvr555/9HTXATSXkn/7y0+ebGy5zN9e3N/Wu0/5DtA/MVZeQkl1c1M0mge1RJqjMFI16/ZV/VqBC1QOwARCXUU30MEwhwx1DXy8KLTjaz5b3uvpuhpa4UJHCPehlv0NagcrLi9fcw2vzfxco4PbFrjrkIoebHcMA1OlvGeq+Bx132rQNb/Pc/jIyOw1ynfOq2a0eprD53P1gMxHXUW6gvd0nEQbj48ePLiQvP3flGp0UwNfBGNuLTVmmZgpclIzYZjkpDHWs3GS9wRoGmALMAty8kyKZ9NgCRpKavnQNiU0b8CwHkruW6njbz84rjZOSAqrKdoyoNm1kNEOfwJApTooMA1TRLotNlKk5abDNokiJxkKAtjBKonwEkNacpMDEJeRhgmHV3do6waxWdbtt6rAQDICBBp7GXIUpAh6XkNU4SaiMi0QlAh57lm3UjNA6bRfiWlBmGh2fTC+ztaSIDnWF7fFrShJpLLYwK2CB9K89Q2S5wDrb+h4TGWKr1dx9RBQLQgN1/oM2D1G/6aArQKwjFeo3fBXgYdx2XSZi07eCHrj69+rqHcef49uPdzLAI7xvBO8fMdWMnfXq6k2d7Zx4AD79UxaeG3FsnjkYqyHuofs7Im1QhdqtWg0rALYFEJWvdY1tgVeGHWMHK58NBWc1kqco/nyk+mdMHZQW4f9lbDWf6ke+847mCDPHgBOUcZKlPtbsYNTpaBsX27Hjh04yPoNkoRS6pzB0otn3H0iehnaMLm2kE4DNWcu43vcMxQhcsIg0UZJig9j+U+oRBYcJm9egoFEggzFnAeHtRxd0sFz1s1sZIaMRhjHVEKvHhcTG0I64jJPdWM7mBhtz4KcGO9Mx9uSr/wqfwChAPzF5jYWTu+e9YEMqiK56BMipkZz7DKkgoyh1Yc0bMSC63PNNHXU7bap23kIzNVGOYyCfNhAADM/ynTiQr9LHOA1pWxbIYLyu3/bjysEpBFENfPjw4Y9//CO3a87LSOjz5+sPHz8j43b0w6dPL19cvLh4je3GWOrism5ovJ5mrk6vCwboS8s6YRQwYeVvB6g16/4AwwuebjUxEo0KbBcagUDG/xhc6n744QfcT58+vXv7jusW1UhUw/00WVyKGB8e6+UcYP0u8+L160vWRdRjQYhR/e1dvWJEQVyupoTkEbx//55kDC6cJNKDZYkqcPZeweHWllLcGPG9ytu3b+HJIp07ab6ZUcM3AC6/x9pPyuYmkhsNRsAUjEQxaImyuGhIpJpZoHupex1sfw+PPBqQJIseEFuwyCp5OHkELljO1hsM02VeerDDvpE4vO8ZmIWBwK0wHUA6asjTJAZFWHWJtqnR9FGob1RMAZna5VALNwtMNUZLmaUNST8uhwoCkgoKQBYLMPBgqIDG+vRDkZRNn5SyLDJqAqI9w/rBSFKANiHnws7pxHewGIQYH/p9tyuFG4fSr1yxQl1KBkgC7EN6A5fC/O9nrSRKG7736lV9sgVu3TKmN0aOjnbld3uiUlomqVjoVuXtQZHjBe8+W4EQtlliuIc1ugbdfopbzfRbndfsl2+qT9ONxuXh3mc7hxivGibz6s3bejPJqxd393c+V1CE1nqTKrf7LP1Cf/duQQQe9zpqjw88wH/88UfSsWFc8k3/KR/1Np+242oAlQE8SoCBq4FskjRAKZkABhkC9RrCsjXZBhhGyZbUpDH6pFtuy5ceLMF2CoHSbLU746gU4443V6aTlg0mnyLgYG0pYlEnmPNOZWrO4iCCs0i1QD6Y1YwqE00vweYuKAC6p3UCXUYOBKcZBmKBffEf/92/JkwMQCUhtiGZV/1GJB70BOrQlYHocI+C0geq+q/diaXArBY4neMMwQTwGis2StUsfQZrGArUALN2AhkfWuEldSnKaHpVd8v68h8GJDc2YyAvcKnmYTDUksK00eCKRQ1MUk2/fc5DUW+Bjsv+O6nKjGLOAmAQL2cDpOMp4C9e1XtweYZ8WfeFyCqFsm3WmdvbUbSuOwnsKvV3TQY8K1bFbQNhpouhTOPs6BqdVxJYaqvRG9ZdQmMzqak7vl3PtCL5t+40HojxH0/f9ZtY/arzX+7ueBJ/eXX15suLLz/8wFP8y3rvwcu6Xb69e3z18vLNm3fcT9brstVa3bxStE9hJvJetqbrM+V1v9p45a3eojZcXXE1etPEJV+rVL3JslfBgahDUB4TYb+6eN3tcoLUT6z5n3/5Ql0NcAHjWL6uz6TCqFVtd6tcNn7/+9+/e/fuj3/6U83Wn7gMyZKv3l6RQi4GFe/v7omSf3tz++byzft3725vbu5ub3/4/jsuf58/feRUoVemqm3khvXF18urN3x9vrm+vb/jW4jbu9t6O8urlz/8+MMvHz+8en3x7v37u4d7bm5efKmbaR+APmzdEzp56DtgbBrjGxgaY9cQY3S/603PyBBj9I1pnQOoMJqsg42U0uy+t3WMXLRhMOoIfflyxT0x28JVnHkfHljLw/09/Eu+F3r8WmP9vPrF5cUlp0t/VNmXx4d7dqRfaGTmfoA06N8RUkbAsDrw5pJbw/rd04d7mn/xpv7cGgVfsBlMUYeNE5ut6E/XphNmqlOzT9NqqW1dRxrGYF3YvcA+zH2WdNu1qPrxQldGWR8K8aV+Wfx1nxb0xjbSnoeAtjFqSfS09Wz/ML1/B16SsVbYqLRjWf25zfohPivirr22i7OabatTmkPNQ6N+JYAK9dVTrbt2C9IMcC5gCIODSxTj1UtOvH7cEXzBaVNv1mAHmBClS/agr+XX1hQsBbApZc9xAZM2X3WlOca0VY+u/jAZUIW6PvFaxZd+PNJH7SLbiKye8XhQ94SvmL7v52s51RV73j+ncvkaTKuYp4j+/pNnCW4uv7x//90PP3xPm5z/Fe7HCCOnPZk5HAADECq8qBOAuVyVXIGUfhTYxiLru6Z6KFkBCZmcnXVK1cGtnW3UgeaZgZONM4tYn4b0dVfPnnVPzDdjX3hY+0gEVHaWOufqTOOetZrngdwt9/41IHvCV/UM8uaK3epDR1J9Q1J7/vILB6D2sL7hNLf+cRKeGPiniyxehOlt6L3uc4wZdWXUIJY5hSkYFtRNYipnOpbbj8c6wEg9OZsptWdWfxXDaD/WeQY9YaErVjZp9QRRX5XMnjVv4TUHTTBD7Vt/9dxt9Dm45LuvdefR4qrUXzwn9jmxBNtXHZf1SN2DVh01AjdTHkgupyED3BNm2UGN0aXZUOE6V9UQLGBzdDA6WixXITwes3Wa/X//H/8zYdFFllqbBEcxbRB3p8lkTLKM5p1CWxKctSMTYYLwE5LABjAccdNSx8+USm9i6nduIAO0nUQ70dJ1AxpzBzSCnQtOGXCWFDOk7bM/9mlIEkgGMuFbcl5T4BE9kF2qh98xrAOmq8GYcy/YNqqih7KbXsTeGVMzc7XDIGOeHs/UDNALbIIY3R13Tl9vb7gAcP0ol0vX9fXnjx8/3t7ecNP2/v1bLvxvrt589/57nspvbm4/X9dtJLcil5dXd9wJctGoN/9teFGXiLqSbljXj77z0xZGY3RXffkdGrLqStOfigpsfgfT1ZOLDakeA1IGo1dfLwZz6eXbAMCViptUot6SekdbieOjgklh5L6dZ0k2B5cld3mfkuq+nH+4MSTELLgAmwoW+eGHH5hxy6od45rbufVi56rfqND2dgLw6dMnStEhNiHac3ZIGgYwtT/b7lGNdMbuqNZr2Wqo31KJBj08IJcQ1bDhmQKj2/M17HWv1kfAl5+rJbIQ1z3T8RVUUNBqGIzdSf2qCqdb7cX2uRMwChQLQssqLBuBvHpATUAn2IkSx5host5yg9gRt9dSkJlNYlgNaMQFRBlRTlKbIkKN0EXAklOfkbZ3SmzAXsKH0TaRIk7k7Op5fKlMdLlaG0pohW3Cym3EnUZGjjWjqDuErWe2TmOU7Jo0vAjG1SSO++zn2YUv8FhqAbB/aWyX6USc+X/3d3/H3fPPP/3M2V6Ttga9W4SbXPcWF9RNzlbfEMCo72a26YzqcktUw6rWKT6j1l1U/1uosW+DLx4e7rhvvru79da5VtiVmV89QMYqSs1TynpXBpKaiNGDaxeIu37fLPfCuaVx62C4F2fk+4tKttuepA2s7nOr09xC84VpB0znaHSOOyS0M2KDnbv1eVQN1+nkp9HxguRTOAiOs4DLMbhDx0fuqJM+vxGenKfY3T8Ec9KJ2QDAFZIxgDxHf/kb1JyO1UxDF0Bguz9Es1E+h+he/Of/sP+twbSlG0NeO5B5ku+jPtcJOn7AKSPk5zhxymMHu1ZxHY0CXEcN90JGsdgxcdHLnKCrbPUD3RyARLXFzgXfwgDXpb0TcHLCSLqKuDt7rlFSQ8xcoM1Y39IPMYb22bvnZW3ojAVcp0gbG04KDZg4DTBtqlkQUsNRpnF4EhTayGKIDoKyySLKszT3VT6bc2S5b/706SPXKvK47fvNb37LNez7739E/tMvH376+UO9olp3aX2bVWbdz4EuWMeJOlxjKAXq0tG3XIxeSyCROYLRUvXcSQWjS9+eyuq7gc3cwNmrj36HgCmGrGmWN4usFMG7d/X5GKz0zeUl9lV9VLN/7KCaJDH7aHoxL+sdzDT40LeAoD6nr34uXz+Op29ue/m+4XW9b+U1+/Jwd8+sNMd18v27d7/9zW/ubm8RcFXm1plE10hlbCowLx1iWB8XwefPn4myKABvCgbLIdGGAXpAFB49IbZHlxEoIES6C8yGqLcOdlXo74hYE7YydrRbWAcRklsFi1AQYFAfA4GkBnWYgn2rF+n6PhLeedGY0q2VMZGQlWsN2ynRva3bUHswii1ghEUkMZiXTno53P2s92yY6BRdvoALNOKuol1WYPfMhc47JGojYNU2LIkSkhmto6yNQ5YFEZiIEbSyi4yLaULA157jxv66vlsukB5eTQxtRiQhvY/EJiUoTZcSKhl7q5dN/8K7Z2qiNMQDpsYBeMARwWb0NPvNb37zL//lv+Qo/ff//t89ZFTo+fup5viopThR754xrGwIt366spEqGdtdTKNIV00eGivQBgZnDL31S871jMHqKqHRqbX/olP66auyykXCF/NgU4SzkZk5F2qH6scIdTohptTlm7fwPDfAwLGrD/c8hB7dNmrXPwvV9nH/C9VEkxoW19UOJOcYxE0U0KGkq562ro8pYTR2xokdk1I7RMbeaExlomfI8d1RsHOfwq6amJtZGK8WTZh1CtI1UtyCu4WPCvseVGrLB4QoFhtBpjtCH0P+ZXzutwa156hh6QqfhOZYGM8m+1BjkjN0ak9G7DQBbnZTF8xdE7qTLF0jC2T/dMveNLin27r05+7GgAXFjtcFCQGjy9ngvIbECpzkLotHy3jdgnSAYfOSykDsUx6YqDtHivUYdwEH5iwqOgxH6mcMOnSIbswBu1LBdLUdqWMp3G0nayzdCSbfSiv47OOG1LM8jvfQP//8M9cG7pivrt6+f/+uf7X86sXLi59++vm//a//9PPPHx7uuRa+RHtzfcdlkURvWOiEWxPuATF8hYYrBMglBKW3UDYPRj9HO4arbD0L97VBJZcrilA2iXV53lC3eA1DaBQwVkN9gwiqz76J5LrOSn1r8vX1NZXRYNcPZ/tdqkg8zbySXb2pTx2xLHfPffmsD5NG7yaQjgAeMAtKpmPkPoAiut7BW6TbqQsw09E8ubiErHPbwOYokIUMEoM+0dAbFTBsiSjoLgrWJ2SUUZ6JYlB5FmFq7H6zQf0gwulYBb30xpJRKWj6el/bbnEMYBFHXAXoa8a+faYg1SiFhiLd7wIp5gpbgk9vysxSjK3LFEyC3V0UWrvOGVxCKJgXmMgZTojGFDBa00QREmNRDVwZDZBE+5HsWdatc+rIzw4ZYeoH3RsgEUMCXMcJonk6JOoCDbHjsYlqAL7ZwWUTZuUIphJ0tDTw6Rs3Ey2+V126JkvYLkceAQx6zwEomJ58bSb3kIxA14KMHCD0PnBg/v7v/55v4H/66S9//vOfKQwJnBHozjoC28s1miaKWc1s3+RTHN4V4ZpdRXvtJWiKphSwdWr6Npjc9bRDCAEGoc7ybCyUrgH/pv9Gkk+w5DLC88zDeolSilOly6x+mNhOCPFwJy7fxejDsdCdxjugycLyG2E0JiLQ2GEnYKSf7rBs19jxwrTFKQOeSTmrn2Dip2qmMV3RGX8jVonGWbdHj8IelX8Ou1DE6VzIA77DYpQxJHBnSqKTpzeN2pej+gdNvXODnKDP2/XwZpSchvbOELieEAd+nbVLeeCPGUaN4NTdMSCMURAyzWcULu2UnzY4CAZv7imQBXorcIyOr1Dam0clUZBtBDK7FYmOHFUG0yYHNwe0hQdAOoowO3K6O3C/R/TMKsZ9m5j9x4g71ztRhTa0+yuGawwzx9lkpiOIm5BKoZ0R9DYyrlcHL17Vq548fX/69Onz5888xdcdzmW9Qbmf3F99+nj9xz/96U9/+fDx46fbm/v60yh1Dap6PK9bE3DBqLurviPxGgOwkXJVYCLAvSBjLhKlbMBUrxtW9X6dtcR9PaM+oyHve4CyyuksFiIsC+TROFKEghhet+gMATYpzMUtLyRZX/t9ySghmQumP+T6/s2b9flx8Mx8c3PDte2qPxaDI8DSqIa4pPf3GFQD2L7CTdQpXAUjIIsRMUUYLaLNRNzTY5Ne+9B/8AWBfy0FBhuDDq3GSHF4RgU1fe8PLiOMO4DYHcA2KzbB7qGatDgFELNJ2M7Fqi2OAJlLqE3YDg1LZoswIFuw9OyeFSBxY1BHF2CwMg1HgIwKTERBa6YBRvcWBmBAyiMDMEzqWYGA3hjNNSt1TAfYQtsi4bVNl8lEghCtui3YzB4xjCnOCOA52p1XkAQWjB4k6vMVLg2DTM3jUVsZ0H34svYNxhRIWwKQjCgV97gOSmFEXUj01HGZEcNAE5oFefruIKotsenyjwFJBWZBwwnH3TNp//iP//Wmf0dWAbAsDGNIF4VbynG3pIAU+pyvDRtdWAfQrN7wtqpSajblBYF190oLbsKLlzyy6hchOM3onCW44fzLKc/zCzIgx1MgJa+u3n73Xb0drmvQPGVpgG/qLv3MDdq5v6/fCu2SdfairOnHK53dbTW2wwp3zD7Du29nYUg9wLZI7IwAsoMFGaG7I8FZRsz6Qn45J+C5UkEA6ThhCNDsov55OO0TpsknW30etgfiaghdRo97mLM4FlSfNBZy67NsSc02xvvAONvUnaLkjeU3dOUzQUfWZonYiQLtOQpsXbJOExN9BiZGGf0pozK2BlAJlt/YueYC+ZYXjAYIMmpoqwz/N+N00rPunDSu2PWwSwcIdhqBUrEC4Pkj1HwLVkJjURv6mbGQubQ1nsKuzqk+jMqz+ow79JN43evQW1/+6t6QG7X+cx71aQww3One3T58+OXTf//DH/7Xf/rzzz994Jm8XlauT1+9fH1R75GgFEV4zvVqYcHMS0vU4S6K4v1qbN04JpSpARUCBIxUoyaXImcBGFxDvvvuu9/85jdW9hYNWwGGc1GZXFYRUAc9UXiAADFtwLNMvm3A7Zfb6yasO1pXR9dCCiPpbBE8Nh2i56YWAxmwc6Kk1LWuZwQW/Mtf/sLysREwCwzVsF0p6UQpTvOWQonBFE5Nk06EC0mild0cxTYGsOHRg0QZcRmR4RrCThYhxqQAZDRpnyACo3TCGmEIoUwuwKU9Z0GJABferkxXiQED4p4iIQoCmY4c9WMoGsb0TKuZ2maUYQMMCxqSAakGo8DptCeUTTulYJgamJWpW3uUCHSDLA2QLrAJaSubUBC9Npjukva88svfOpGcB8UQjCQuC3GBMGxvNOrhXbuMWdg1x1jvBAI1jMo4uxh//vnnn376CZIiRGFauJQa8hoBocwLFEymkjc7SB0MlsDJL6OLwTifdhg1qGxxDeGhB2T5yOWZQSZT82wQni3leYD67i2Vt10/rB2DMemTASFFd3eAITUTioGaHcwlOu0gJGh5QV6EnwIwNWInAD1DYfnHqClHivZKaEx+Gn8VVq0GB4IxpIbkWXSBM6i+xzYutnHKqIytMbEjI95l4e76B3VucaL+//6f/xd1wEAMkAQ12sIQo4jdlba2thOrM86IwVM20M24cxnFtJ3O1cprBK1aSJ8rtiEh7dOR6I7UmFmnFXZZO5wlA6LAmrqMuDK6jqLUuMc1F3mCScbOXID9ZJzMktWvlR9akizmZJJENYQhMFehuzGHCyFQwLjTT0PoApWOYIYa5Rr1nClqQ8V3YOrSE3r5+OXxllu3m5u6Jjw+8lzOsz4GT9583XDjdnN/fcPt7/3DI0l1F8ITPrckt3f1XgLqX9Sn3dWvmdOA77x0P7kAjMtAgSui7c0TG3BpgQkJIBllfCOIAi82lKWmN3aQRlF694lLQQDj1AqcyPH9+/cYtQWjGdAc+7IZ268S+uoUmxCeaRlZHLtXbfTbIjEQUBANzZBIqzDY3PdzjaRnor4Gr5LRrK7Z620SMLV39hjAItT85ZdfIE3REC6ZC7B1sjmGGJ1UHgbXJl2RIyuCpDYyumVeNo9t99UvyJubmy+PdR8PSEHDqGvnlHVFuDKcC9zBUoFS3fDqmenU0C+kWZ5IhKLRhnQtyGDI6fgS2K0LBIi1VZKY3CZLQwgZqOm3d1TLA22iMo7CLG34rebSMBKFZKyVdXFs+LTECCTbxTxMJLCtrK0BKHjxat2wInAi+fXS6PaNyqFm/zDIFMagQo3wnU068tU2j2HbsKDTATJhPO4mQ3aFXsx2BBmZvMK9bWVgbq+dt3CRVKNtXAxcHqEYf/7znz9+/MBJyPnTa62XbxUwr8eUlO65oEvTMAImI5kY2hYRffoVmmdg5eXyBIZMJTWoT5Ae+Oa3wtuhh798Uyc/DbW4WrAUUQ46WT78eWTx2CfLmowsrY5nfW4G329zDjPjRT3lvaqaRKlGBeasiV7xACfJfgoajBOGgO3RTEiNqQG4E4ttTKZWdVIKTBJEJmCWtdmtWuQuV/LXsZ1jy91gBUsJ+dPfugOJfjusCXbuM+97XtYxTAfTnlB2WKCn44ACoJ0xKbicJ02uqDBa6CcwzfX8aIKITdixN7zQKQsRCElOO6F4l/I8Zp2eraAbKIjsLJLV9ZZy2uBscTA1wkSw/BPNdC0rFnUytS5Y/jm4gRZZ6oZkoBjDqO7O1gDhzT2FsgnJGWrhgq4858w8iyIAMmCeY8IoY0IYQrcLLOjuyFNMgT2kk7PYRZOOEbsW0zKejgEGi4XxZo4n93fv3uF6R8XFCePx4et33/3AMzt3UFwdOKB149p3L1YW9djLpWvrth9A6xFkQRlcU7g2cFsGZISJ9OPNkOlAEpdd/d3vfvf999+TSAWL0DzGdcNXeamP0mrY3HMjsAg8ros1l7lYLLObxUgIlxRsDJpHSS73joQgmcLcm+tr73Fx4dE4Y1JIZ4epDwNoD8YVOYtgXkhnxzCEht6MWhmDEMDQlkdDcXNxAUbV3c5GQtgJARIBFSQxotegIAt0mdimsBCULhAlNrz1gaVwiVKhQhfc6NQPNICkKWaZyCiTauaKaqVBOsXpAdsUXFLMkhS4kL2+WqA24io3zg1ssxinK7BhOrtgVMZRN4hrV7gyldxIWXmASzM2KQMUn4LQzF3saMx1iamEZ7QrDKK6FRswJbmI0eRhKMOIwImiwdaotAbVYKzpiCtwTVdDFsCeLlHAo4aHM6cNdmpW9e0YUQdbEluX9Drq23G3clIwZAB2XG2gC8ilCEZIBdRnT7rNwzMSPIaPEUOmYPB44fnqH/7hH/7+7/+epx1I9LSKnicTH90kmouYJfN8wtqR8bhjZch0e/5qxvFXwRTALBCSUto7EGJEicDpJJObpamJQLSkEHfKdGMHM1GYDpZ/AusI6rOZ1e62P2JJz9UHClSewtmFeuHyT7GkJ1hpJ3AWjLOyRIGCuKfYKTUY4eeewGCrOcXFf/x3/5plRKoaRjskUkZ5xWJV6WcZAdmz9/T9wpJkRmC1uIE8iF6ED2rWcX4rYNJ6JugHmLKg5YfiQRhGD6fuYkw7qSaSpQtYuuREKnTVo6jMKVgCI4Jd7q6OBqu2c6NiCcalLgL0GCZW/maEB8giBtaXB2rg+T6MUR7B4fRYhQudsfXzkrsEZFWbY8UXXAd5Vlqj/WqgK+kTqOoNXZTV0ta5UEBjjLYqttCBIUvD9SKoue2m9VXk1WsI3y3AU7P3Qzx9I8B++eLi4f7x9uaOBXL/fHf3cHv38OUr1Sjy8suLV1xO0XNn6TP+Q787wymYrLztndH0gAGy85wSZGUJGDAosR13qJotM4U6XLG4oL5//57b3zxGGOEjQIyGDuHphmUyqQ0woqlbuauru9tbNJCsWr1X67vbO+p/+PABJaWYiG8fKHt5+YZNowJXNe4qe/n9i4BcTesd5PW79fd3d9gYtM5WMNnDfe3Q7c3tu7fvvnv//vOnT7j985SXX+tDiEmrz2auN3f2i04shgYYqfOCk4d78fEJYiyWbrmaunYYDLrBplUMolxtseHpnxENelYHSbe0jaY2djyIGBfWp9H10WwBx7k3p/4IjldxvrX53e9/+/B4f3N7/eUru10fCs5BwKiP1nqxPl21Vli/AVWLqnF7NqArK0syXZ0xfdQQYBCFxIbBJuqBSFb1uZ1ggHNYA9LiGK5UDdviybBF+6HbMAsxo2emCLn8jbET2makQ9E117GgCA1PDSHh7DC73NquBpryNt7NwUDPSDo8JBJ3TDEjMgykqSCpzfULG8gLaro/CcEA6q+m/PapPn+9ui2qszh56IQbQW1I0o3SFU8FGKassV97ZvWMi6yP1efMrudH96h+aPX4yGl/9eYKm2eW9+/e8x0tjxqOSe9DpffaC1amDebDyKMYpvrvH27ACGzXyBzh8dhAjCpV7RSqtD8D6c+jzG5p19GvD8egjXocMTU2WwRgUPA/Z1qLcb4+fnm4eP3qxx9/+J/+4X/iu31SuC1mXNvSLzxTgemwScRmCbWFfWT5Bp+nnV7gC85fGBeL2CwaxsUG2GGArjZwRmXqdzA6ZVHCWBlYyhAjvAIgI6xjn/JqwK5tjBTU1RCnrqDEonofrLn8k+ZBt1MIY9TEUxg9hbmnMAOjVQWLOE5ehBeT0daVaRzEIlENYQiwXov0AlcUwHTUo1y5uvXODWOicw8HCUwbtGoBpWSOtyC0xk3T8kXGiAuwxfLPacAkGacBpn0W2/oPwAWzfwWzbbNE7J3BCOaOTyBw1ACprwumLbK9nVeIrdHBAgf7LI+z/Xsg6ZPxSLZhR+KG0QjjOH+KAQ6h/glRmGEsgWimMO0AklZbWFjsQPh5sLJpgZodNvJMaIJqXTWoG2uei31Vg6ibicGTO9cI7hG5b+ZhhfTFq9cfP9Wf5l7PNdtcZW6wKNjIdXXH5dLCRaIvyYU6vbbdqIp9s6tRxRtdoYBdfBvaVsCgoDVxMazpXNqMuNo0Q4q3UGZ5HeIii/H/p+3P1iRJsi09LCJ8do8hh6pCndPDR6CBJnEPogcQdwTYp7s/PAwIPglIvhs/8pJAn8qqHGLyeeC/9i+6TUzN3DPrNLjSU2LLkrW3bBEVVRVTNzdTRhr2SMld3AjMA4400UM5ZrtANb55TZdXFAjqG8u3XtgQBMa0ITOYelaNTQRIZYIqaZgJgME3w6vv6M4BqtW+9PsKxo2CVZpQ2hEMLwC4BcMQChKBmbixrrEMsTwC42CDxwffjAGRyHixMyYU+wD0NFFC8urC3KiiNG0MBdomzKiZdwWJX50qaKWM+VMFJElpcHiAploClYrhgYw2mGV0TcLYRCMlSvc6rUygJZ/yC2iCxKtnktYmFcxKYdWBC6qCJqqmBMp1wHwwmkdPd4BQ+oolmXFMYbo1QeutAnOQoVl6oxpZgWoHoUpiouxpcuI3ekFPAo3kV8zIYMjShVWihUwn+XIKgxe2JrDhJhiwutidc/ZxgeLlGUrnQaBMiOW00qWbwnhBXwBjq91THYktyMvYzbIMk1d/2NOuBT6h05gxRjNN2hjZsoQw7+5z6Xj37t3f/M3ffPvhW049Xo1zvjBdnBGUBkPp0Lxw4UKViy88B/ogjzkImI5YJGhCLr4NWpPbMhVt72VmA1T7proCwSnVCKvVOLBbFdqrUgOYuYyYBW2sNCDkEsSqsHUFeYo5Tts67sLW5zALDEWx60WT5Kppd0SN1gtJsBN7YNYAqzvxR8xRKcSqi4LVcVp2HayiWB1tBcmWwXS1BW3MaFIDyK8w2hYlpSdZV9M2XQVW6MR2ofsMQ/2qizIgCXq8VsHLQVSiEfIvYKUxwozRsI3RtrTu7WvFUPUK6PVLhrLjtL4ZsYrzG2EQgLuAtJwxRAsGW0rQpFWbwGw3IFv/MipYMOoLdAdscW4f7h9ePfFz9/jw+vDg6OSE1Xlz93D3APN0eXN7xQ7tId86N2aVsAy23Kk+4P6QDTJtMC7s6pHFnPVcQi/6ud970VdDQGOqQcwNQ3STEXRXA9lAgxiS2wk32ouLi7P6UAv0dISeu9SXL19y610eHjNkuzAsNzMMcHl56S2NsAT0eTYGd27u30TDkVDo6QuwD8PLaLggQHZyfExCN9fXZJYdOtvxPO/L1/uRNzaDx7i6vLy7vaWV+A2HI4wJbCITAEnv8hh0Tad0gh4NyShmUG0DxFQhO2yTuAP1aihptaxEcgjgkTFeJ4Qg8pTMEmJjYiCglLEvq7TSxHGxuw6CbRWlMA6lwEZAaWtmYTlA3QpjEALi6gp1KNq122Ci8lOrz5C4G2bTCzbBNSg1aGKSs/WvGYB0+C2gqqNehqJa+WxFbo1Go2Wz2KZyGkewm2a0TEMNJVAAsDsrZTNP1RFhUO35FPDdKuJZq4IJYWYMSwmGYh/QOFHI8J270LECDIPZxiC4C8yzjBLMybRhZICAU8PV1eSM6iQY9aV3xL2w5RuSjcRdGFwQMGO9sAEBYdA8PN49vcrvPd6/f//NN98wqKurrz/99JdPn37B9fT0+O3bc3bVXDdI295JHhCBsQOCQXNp4pUwJKEqfg7Q3J0gn2Ftj07M1dluSApH14AZom0obgz1pJefsZcEs6OMsGqTxmy3ePZ6rgvQvmC2XwYBZwz2r8Gu42/vHegO8NqLodtBtw7/X0s+S2rWYbDOZqbRTVbnJGa7XIO5qt2QFIPagU01nM21xiooyeh3t1VmRsk3ebYhymmLqdMtkyOvYEapNpAcne1giCY8x+9FK+3XcoaCCrmJWRmtlYCLDqVNrbGcjY4G02FnUqXlLlopWg/mprb3xulWy5nZxcy/LHuuSZCJGjFY5q2u/syePDJWCBdoGPaRVHMffe0bTLms31/fjA9f0x2BQAAwJNtWyS3WHS1VmzC82bQYhr64W3jntheQbiomDC6E8obd7hgMwfecoPQ2BrghNbyTEQ1HM8HF27AuthLBL8TGvTul1akwfxy/fv2KhiYYkkGZW3pFQ8wOnrIe2OcWiAzQLyVB7AjQSlh8G7ZSYiPQoBS40xeGOSMgE0Cq8gAygZYznSqtJDO3YnQJIFGiaV+MtgVVNIbCJoGeOqpMgsOnisAjCE9ulA3caQJ0bQSAXZmOVNuubkeSRLMKuhVDZgZ6gECjgg0ZQawCGWAo5xzeAcJQhbSqHiV2zwACSYChTZleC5La3fWsWRmUagBVU4LEBUZHbaN1KJTMs3qh0tbG7G61BdqAVgWUVGkyuPHV6AKwPV7qEajp1l3Ip48FpiSvTQmICTBo0uBM8Tc/LjP1DRnjUJIwMtOu9GOI7gvYXbkGknvt2SBChzKaJa0ZUiHqAiemV5u3b9/+4Q9/YAPNDviHH3745ZdfOP0ZGnNIK1cMwKmRXgu0Ml4MSATEZAbwJSZe9DgPChJlpmxariJJLFUNGbGqNkq+aVpV/yroOE/UyhBWwdxRdfsP7HeOuRdzv7O9F6Yx59PGLjgEKmfMq0J0jwq0xS7z10J3u3h5aLs4+O//639munpid/adVmW4J8XnSPmUs72AjubqLDCH2RakZHUWdKkx2800umlGk52SpcDmvI9iX1NjrmIqeA6l2Sobq2oDvsH5P08LjIb5CxmBtI/my9CxI7QBdoOPSqpDLC/SUCfFqE/T265lD0fKHtTc1LaQEYPaRvO7RqNWd5Kjx+o0gpWectdYLr5U8xf6XKCvr27Y5BCNzSg3oLr6nz89vuJaze6C2Pf5Yrl8lKzg9sTdhAy4PCRq/XozveYV7LidUPGyvqQXYMhYNSvRexShQFA9SGOAO1UiYFNWMmMnUYPKUytdvM3bl8FpQmkExJCM/ez0jDvW5eUlPDczeCYBF0Tct6gyGwhwZJ7QnJ6OJ9Pc6uyWHghIEzJgdzCAHrHR4G5WPXaCWG0kVn1PBDdOq8ioomTjzuT3NhpHusMgbVoBPKS2TfQIqMITh1IBJJsMNVaBAoIks+wsM7HUEDgE5ozWvKG5NDAXFxc+sycOVWTweBHcvipSdhIMhzjkjS9iSHqvmFkkGC0G+gJcEOOCTKU2TcpKvnk6qKZckyo8RvpdBoVRY80xU4/AUr0kA5EBHRBDX8hmKNu9eYz2AthEFtgCL4CBQBujUkgOCvQFdEqZWAVsWzlPq9ugBRhjtDVeyg7FGSwJFGs7/6BdLDmSlEwgEaDMHxkvSsPUuO7rvUPDZSvImF5AFdvvTqo3awSltH1APaWTwLJB5l/OUb2/z699cEKg0iAaAI2OTfoRGjIYlgBnSO1uSszlG7aLqdZ6b4zvhAHlFUevdWh0bDg64rPgL97mbSdsoS8u2B8f3t7eXF9e4s51iOrRUU4KDLJmgin5oYl4CVEpmeLdXY7C6al/v5EBordfZUI7DhNs6hlYYZdsJm5LzIZNjZ7DXaifBSvbasdUPzMzmizVxs5b5hd0/BbMGGSt9yKC2X4B6bLcR5AFqyrI+/h/DXOneyIU82xiY0U8i52Am3Mh2U3Y8E8prY71FHJBFAsUjcpOdRctmEvQYe2iMTeVa9BNDatNVnugXnKGraPyYmQxmiuUGiEzC4AMQODVRwz2N+NXXebuENuX1RVUglEvNGOJrwzAFi0TcVv0DS86u0BmhBkr313g0pdsql2KDqhBKSRfxgsyImu0ppnGzMyhzAqQNnc0b5xUvUcCrtFc1nPdP72o63seu3IrpGRfyH6xtozZfxitHSMrBhuSyLlZLg9KaVKJQRyZ8huOXQXNCHZjYo6DBoYqCdMX+XCXhaGJ4aAsj/wmlx0wmzw2xLgwLsR4IagZyNuI0b979w4bDbbBMbh/A8ISxCnChWhU0QCqdkGJC4KzszPiw+BFZDSkB+lWAA0MoRDYCiBpgiQaJbbQrkFkUI4RWxnuAAHuMOqBMQHJ6NIygYYmDElKMHzq6CCgLG1tKZb7dPOURGBtYDMQukAAQ4kNUCoD5MDYnXMNGaALVfSgfQFiOxXYBGzelOyivay2TE3LRIuxaXIeqDYP07kZoQW6t2+HxdZYoX09UjpSAoIbv4NAdnCRhApNxnMBy4CTaG4FRpMxuJBEjB3n5co522oaRmhDAXDSPPSVXVYXMqsIyjtQX64D86SJlgmr5T2WKCcRgGSR1NY5oEpJtA6ImBLAZGaXK5JAY0wTBlbRz9HwwhAKGsNtAqSOIB1PgOlXF0wUr8ZhOFi4zEvLyyxVxN9++y12JTvOIwToZbC5wFxd5uJGK2FXvZuhpLykVfFytQEPjCxGwz4MxTMaQ62MvaUwzsyAVfU/HnO2z2XeeK73jHnbVwa96EUihmgKOOtlxC7zDwZx6GJUfhsO/s//1X9qBsDFN1oKJg26uks2ZGb+aftd5yvBb4mALbQlG6uEVYJRX5g2TEZblCpYVQFV9PJAch7OLlq2F8YBVg2uDWa7m6IuY5W5NqXYZQTz7/zM7tWydqmWraaG1V0SPD1uOQLt1RypKWwlU42pzgdRdOuM2cWqkATwKwZIYnB+yoAlQi61Ql40o0wDi/+5b3CasysmZ6/sGGxTKQ8O8sV7XLjRwvDf5eXXu4e7x3xfKI4HdQejILLBE9n7mt1huLUNtdwY4Ml8rjbqmjOeIssQpzX5Q/dyNKDkHEcvXBDYFEXBfBigtl1gZB64Vb/Jl2AzWG7V+HIno6TK4MhfMb2gZNBUq8/spNFnDhOcIl3AG8f4nS27TJAIlRUy7pqU2ABxJTKAC/1i0EQ04iBmZ399c60LQewOeGPGhRIeRzXkSY9kYg6JWyuHKgJ6RImMKjalR99MqDKiMuZ31PgcPfNAQF4SQH3+/JkgCIgM6JQqBhoMZEwmXnHONxVnUMCAajCcYexGBdtcr1RqaxgQu6euGsec7NXrsoJKoGHCpEdKoHuhpIlj0fMjD7AhAQyOMCaDjQF0UQkPMLSbB2p1p5wNWjXmJsI6RJlYy452iBYSd8r4lgDD+VfTOVsV6KscEQBne8p6Scah95ABXqTCmz8GXktumaVGQoxe0pFKn3vl3+0NB13gAs+E0xHiSnjEoEQAIENV77pjS+ILebA8My5V7GFUL0lrmRl5WvL/QEiaY07zAFGRcxJVz0ks6ppArg/wZ/U5mGfn+fL/09O8h5vTkLG8qU9PR8kZcXFxfnycR+k+h4avdDgXmE8OSp3OmW1ecOasZB6OT/Ltr9XRJvnuGsBoNMy4BS/AUGK2X/Ct2IGaUdmJ08yqCrAB7pJtdLVL0R1Z7eMSczKqbQuDrGe3syA+z8N8xHCYkpwTG4JlPYv2WunnaL8KxBNW1YFWajSWU2ZP12nQrpyt5kIMPJHmFaZCQ8yDb0DKK951aQxqwi6J+yoCmJmVQJtyFao63DAts5xR7Zs8rQJbB7uNPm+BMmB1OO8DmmEVDDUqz8DIwCr6rjYpmhcdWR48V9WY0WQlmDjPyfbyQl9BVbFQ0EDAfGLsNu3CgGDUF+i7yzcQ6NirXXKGyhm6AGw1niaAKz53I3hvV/DsE7BN4fHBD0djHz06epO/fxs3YA5jh50Bg5Jt3/v379+9e8emhCo8jhfcOpZ3+9FdbSzz+NZn250DYgTADQ0BM9rloTUMTXpRYqshAr4KKOVxMTiga8BmkVY2f356FHmSFcanT59Q0uQzZrp2r2CQ46PTh/snXNDYi3dxmkyYsLhgkBKwR2S178yegAxRAhKjpAqwAa0aksCwxMGGxyaaMyA/x4EEVCnLe0ASQ5kCSg1IAsLPSQIGhc3OmR+qCJus9gwcR2Co9FR9ofHIYmMwG7oc1ie3tIwSX/OnFa8G1USstZGelklT2YYwFKWgaVi1SBTsIkksE0IVmf0CIkDWyMYDY2Xwc/Cu0qRMBlT7RqBtF6JdVo50BMpjYOYBeqpEYEopWwCwK+pYXRgVYEtAKe9IZcwn0gkyHMlyGV5JvYAvvGXJEzA2su1QkMDWOTFK0TZNzjmApPSEtRVUpBGTgKTBJDgPHbw0mznXaHTaKAe1gPiUtiprO+C1wzakdQEYxDRzePbKXPH+8Ic/+BstRuFYzJCEOSm4UNApjBcirkiIsb1oECcTnd+E5OUc1bx4vrplSdJLXQMyJfDAHMxHZL62D8SvYtdlZmYb2OPKqJYN1D/X2lBW4YexW52Z2e6ws9H2C/gtGtAdibbbfRZUz0Hbs9Ey0Xzb4jkGzPYLeNlllcYKB//+//R/YM2l2+VKrUFJs6XAfuR8L4t1OH7oAAmMPNXlJw4L4l/AZtWumGHVGTW3Ys9VjBXIExeArRiZyVvFmH17XBjCJg3LBlUjdH6YMEwXbfKjkWqVGfiC8IUoNzGGQJJogy0oswlIrkKtDICtpgIHcS7kSzuqyYHYSjVDmCLThCDJ1IcTe8XmCpiL4Ks39YCZ+zEOOeQwVDH0xrdiDFjNS77lh27qJ49bq4gmfS0JaItVNJpgXsDQlWOBlUw0+PFDlR9GxHHzDgLpGPm5X56NmYmIzVzNRtmJxYYmO8Jsmq7rr3PgK0geNnPBJ/j9w6vPX75++XJ1d3vPZqeGjOdIjJCPD373XrKtMrcHgMG9jZKAufQv3wjAJNBKntwBXOpUnZmR8XKmYJAPuLm7ZU+NngijrLEQAg1BENOXTdyB2PjCYEA6IQbnnskgz87P37579+nzZ25oby8ufvnll5vbG5jTkxO2xZeXl9kxn5wyocwEG8gM+tVrxkifTDjbe0p+GEeGX72T6c3NNTJyoCNGRKcMmaqTAGDc+5qtZTeZJ75U3X1SOj8MCjExL79+rQ/BzfHiKOZdlnUsmQfuxjRdXV4yooM3B0wE/MP9AzNHSSte3MMhGSYkBkFurm/o+Oz09P7u/vjomAxIgL7olLgUHuccoFwkHqmSVSd5efnVQ5T2fPbtPSPhWPqJIoSlzDIdEXPjH2OsCITFzkGs8cM4LZmKqrIyaZVPDlg1VxlsjRr3HIlabJ25ZYOqHeECZKgCbA14SngGxbLx5RNe8OSMbEn17k0ePcaP/p36R0adZ4HhYF7lO4QYIC33Xh9W+YCEWpYlrfaSY/2KRXtyeMCoEz5fKffqzcN9+ByNGgpZwyCAfKS7mko6Jg9CUK3pHj1m0mqwxn96eMwvjEjgMYfp5IhVQRd5JFdjqmdzZMU6LxknGxNDPjSeHp8y0+zgmB9AwJvbK9YXI83IWRuGIAduNBwyNrcesoRkzZMM6VMbYwcZRn0uOObdPVvDexYbixsPlOrjT4D6ljiWASWD4rUuR4oI44JQH4uejh5q5TAcJiV+uJNC5q1Cjcuf00jQ+tmcd34oXnyCaHJI8/u5TGPRmZes0vqsT6aWzmHxOjh8/fbdRT4VO7+wOvzjH/94cupWOPtm0+Z4Xl5dnp2f/e73vzs84uXkm2OuMyTKKXZ0kIP86un+8R7N7f3dyenZ8WHOOk7Yo8MDrs9EO+REPj5iakn65Li+cuXVE/PMwedQJtma3vAFDEcEqjHDFFaBw0fsIqeKTSk/1OMwbIUCMFm3EwPUiJnRWDGzTb9tz+hMrE6anIP+ZB1qLydgyqgWnkVVF8ysEPrKyvDXpmmvhaofQlziWkcbZiwUmtSwZMpOtYJEnMj4LumBVBKs2B0edLU1L6A0W7IORdMMm6p1q2ttQdXZRo6Lp+T4pm5RLhGN+gJISzxKsomrPZei7ZkEVIEZCxkwVzVMV17src7lbrVBpzNptQFDaWIyoISjukpmr43K6tzamGQxSrUl22WAJNBuUgNU42gV2pQs6t05FI60D8TQ4DAFbNvrS1e1xcvVRvmNs8aqBpht8ELTLlYClvSwqukFMC0N9X3oYTw35AH2Uh1XzPv7e67x3IfYN7B9pJE7JU5fvlC7yjJ4en2Trz94ytUi3xM71g/3eEK56cHLK2mSqDSwuXP4EBebmy7dYVTXY7AmI/SSJBRZ4Qi4zcjkTukrhHLP5my54lPFHePm5gYbnn6pfvjwgSo2e2LGiMYdEiRx8MT48uULfPadBwfYMG8v3uLLRtl83HwwTJr6XRnwyWSZ2Ep+a0RkjiMMYaliA5vUM/vEAU1a1aBsPQnTlyMiGq5UKd1P0FF3wcYCHpuJosoBReB4YWhiHlQapDrMVMCzA6MJPU2AmIDp4vhTdd5gWsBeCrsRakmexNBTood2UugU0JdiuxYq594BNowCU22G0jiCKtAu+RYIZWlMoNiyBUKe4IKqjuChvgHkObS7BujT16rGXDYiqt0h88PRpF+6gzdDbUuqkPKG7yqCHLBlGhN38ZIheCudcEmAIRBTJiLK2hmgzPZxHIJXnFCsMdYVR58VhRSeY5t06p1vBLdTQwXZtCamtQaRITPLdR6hhwE6dgmM6WJ2HVLFy0VOiNbPRpqWqTAHG7aVY4GlA9+MVhhkts5Ou8pcGJm5hEvCiWAyh0d5oszrOor3798xS1y9Pn369PVrPuYygrySz0n3/v37t2/fVsxEo2QURKOJcrzHI6lkc0Yr4+VI5Vdy97y6SFLxeuK1JRPF7hndcjrjv4zX+LuwCWAjbtumJmXArj0zYFX9LcBlL0bzItBYVTUG6pjuojXOxozV6BTMMuyubvVVWDGrqq+WJZ8Lshvzr8C+8RpwDtv2Ts8DnDjDCrKkWGCsn4N/8y//CypDvxOaIWELqtw8R2UBpOVsgBU5V9sGc3W2ATb5YZiDJHjOBlSbacOjYik5HydALxrdkVWwskHHaWYGsVLubZrI8g5mG1gtyRZsBaO+E63LFXq3AagOax+chHrMHOgOrM6jniFZwgGrzqRoMqhXF6LJTeuCF5rEfKSaqX8hNr6zrQHkAXYfevlune+OM+gWF1pzXa5t7e1tfsnIvYxT6eGe7doNO0hsTpTbe3bAiUjVjirCSH65A+YewKloK7cNAc89ANAaUaHcc93XExdJEcWC3MQXcoixH/MgDSp3Muw3B+dn5/Bfv3xh13Z6cnJzfXP59Sv3M7bCaPJwfdllcsN7e36OFwMnq9tSXlxcvHv3zs+HPjs9RfP16yUCXOiUUZChcwVgyMd5aNsZAM4ALjWZ2QnJ9xB0YSqRAfkwtXRH63IKU3JLhnT3jID4CLp3j69K7+WAruHJgSZISofA1sdJ4HYOCSDlH+u714VNDQISxKmglSrG7W1eqCjmHn5Yn4pCZEoPN12gRABJMgADoIekSQPGESEgrC4YMAq6qgt6qsYRCTrV0Vs2cBTwCuWj3tbLEL+7aD7PSouhlOlSNAPQsHvu6ozSbiBDyXSxtJgEeXsxbYxyHSOVZ83TkIenj080s8ipymj0g7F6WvbEqyMd6Yijg8EY+6AIGDtCiQjNSV6kDiXbw2+//Rbj69ev17zMXl7SlDwnI3pBnWg21NPloJSBXpQecZpwISvAStBdwQwmx3WFjSPrGUB2BqJqgWMZpB9SX/zyr01tYI0MO9U8w64Zw6ad+a4Mkx8aDFqdyYPDOkHe5K9Ov/nmG0j2zZf1IRuMCC+U7KfPzs5o5Vwj/8R/M04oS2IyInimhBnO4avdOWCauC4x2pqknLmcXiTANdDpTZBlwrtsOCJIoW2nVsXKBrOj/F8F3Wf89jgqKXs9rPHM7nkFfIXjHWzl1tWZ30sKGUoh2WPMCbfM2G9BR1ihYu/FEOzFkOwkAOO/VQbMZ08pWvSC3fN/rmLG4j86aCa/+ZpI7ZUBnrNBV+lbA6YhQ9OoT2vRphXkS7gxQDWuvbqpeQwnZWZEV2djzrnLRqqTfsZoXSAJRr0wMy93BGZGu13aAAxvWNuzugKtGrh2tZwGjzEvIEmqxizhQFdLstUULLvnuXWPbBGAUd+HFjhkSq6tkqAkA1RpFTZp2+rQwNyUEBNaidNNfTrEYT476YkdZrVwoedyzXWfG1X+iDDvzah4mabKChF6bzfVA12kDXQrkal69ff+0WLAtYx+MSBpAvPVDR7bgDRrcB/y5jrcs9PIQxfvT2wxcXSLiS+dsoP8+PEjrdy00BKazsgK8UX9LTzuxDk7PWPTjNd5kdy32PZiX1/n0zbcufrOE6r4YsCgx6b3JDG2IGPXVWnmzwfRh60B1rBi2CmGIAL8LDNI1Mtza8YCQw6UMG4gAE12AZxhW7HrIVYSw4bBgEFQD8jyKNoM4THQpKPlQAC6pomwGFRJ0k6zWakq/fJSonKsJVeHSLEBgXHIOXnUplCBiGeBXqhSotSWlzSsE9I2PIhoAmziFqhaApTYyXHpBYMkFVSkhEIACSTn4VNWAqk2KbCNLBSo8VlUw1ZLjbYBLnOTBskw7Y6X0pRWeYoKNtYSsArU4AtoxstDgxK+DkvOoFmGbRf1kTxj6+xxv7jIdxJxgnCWPdznXHBV2GPtKgOjSVZJMVKV1Hb5yVRPWYTYnQ+IZwGb8GhoxZHFzAoc2U7zbI8aKIFMHoxDLk31r8tpdAHJBGB0p4nA/wUjZUpy/amXJSETB4OS3TNNed3y5g2zxJXn6vqSE+3t24vpxHnF6/P379+jWc6j7J4ZVL/MJgh7a6J+/vz56SEnNdcuzll3z8wX0ZwlNs/ZQHMcHdq0ewYYQrvJNmp2ky1V7agL2MqA/KhMYRujYR+GYplSmZn/jWjHFfrYvYCSDTDDOgIZDRnRVWamJFtQMGOet94PzMBlHv6MXUY8x49XgPtykOxWDVESMNKItfBhlj9bAgf//X/9n6looKNBB9cKgKGJ/60CxWBVBavW2bA02gz40UVhxXSQFeDnpt2qZUNeWJ15bUG1+01CBTWrskF1Paol5sqeGQ0w27+lr2FNgkZXn7acAnmvoQ27q9L2reANqiqBC8OzS0bMslVTkPdPbxb0bO/FX9vEgh3WNnbFdA0w0v12a6qyE+S5F93c3nz5+uW+tkHckNgvGunuLu/a5N6NMA9tb+9x4MbBKURraQLDGI0rf/pbNjdOKdd9bgZc8alC0jRPMreB3DPrjthVbcTIYKiyGaRjbn3Y3jlGqLzZc7wv1iZKwI3Hty+/ffuWW85PP/2E/v2H3LTyqOr2Fh0uCGDYCnBPpMe7m1tufu/fvbu/u//555/J+eL0nP1vgtIjty92vfcPJ0fHuWNVlWHwkyTYT98/sB5qfOManY1JbQ4cC4YlAhiiUieNHlFr3BbASGKTDKF8nAyDyxyNEqUkJTFBthd56+0rNjhQd/d31zfX3PRPTk+oYtDk83iY45Pjmkufh+XAYWgbjbDGNwHARNJtBvv0igMEQxNp4IIyo3NZMhBEBSOvYC+OlI6wUUISBNJWmrTVa3e1QRWxwBZzE6WZYJhkFKWhtIpdWWc65EUynO7WMG00ZBrunuds1STUtlhNl4BkOOhMCAzroVtBx+ntI1X0OULLzCsQNeKAA01AT0aqOd7LEVcpqAL7YHtGv3TE4eZ8OT/Pl/+xdU5K+XziHC8Tw+A8wrYvmQRJmJG5QCNqCQXK5iMyFNOEEBPe7ug9CVQX5ECbssRaZgNgyAdj95zg8hoETqMzVnc8ed19KwckveRlRGVHyX9ka2wT4zUpDHOKnuOW9F4/cf2B57SlylQzezC1Oc5BqfGORY6AIPTBhpvX7X4Kx5dPX5jzE3bPp6e0omH3bDKUpHE83gOdN/Ii2Lt7BnN1tunaYfYMdOtsA6vKdjErZ6z0LfuN+hVmL2zgMX0ZsxdwvDOpPTNgVW08xw/8/3/3PIx9wKvRVZvAPLXk01NdN9WBg//u//ifDnYCUkqarSqIfxGKJXexaorDDqNhL6uqWdK1pGhNQ5n8qrVJ0WTbQHtmQEmCUV9gX6Bbu+wmUGR4BzKRAyu7qxpdBc/12JirJdkDmvp3BavpmjMEzeddYRPCFDofrlBAd3lKm8SqOiP6xWjZbO/iuabV8hCIp6MxIgurXWoA4zAKIR+yWks4UAT5v2ZzCbiyo+dmdl/fv+BfAd7nKwZv81Eb93fZAeXN0G8ISmA0uDB1HBA7Av5LlcjcobnscyfgQt+jg8cFRxhsSmV1H8qxoAq8NwB4qpQgPS6/N0/mBXbPZIwBowvR3r9//8svvzAoblq+GYN95JcvX/Ik7eiI20/faxETH+XnT5/yOLZeP3DrIoFPnz6R54d3H4jPTQsxJCVVfBGTbW5my0Nox+XVkyrQCFkGJXDg1Z7NLhVKIpu/c0LZgwIInBkYDBNARpWSVqrqVUIakHF5N1WGhgnB4OYNA3DxiZcfgeINXjHu8AADhvFKIoAkJiU2+wlsJpb0DIimh2PCWTgL4GfgggxDcUItK4HSgHpJltPWS1yZBi4zYFqjQYm7EcyTHlsJ6I7WLuGBAsB+URmQEYpHw9SjnFVhqI6c5ml5dNc0efpQZU0y1TAZ0pIqGg86NoxHB8BICquIrbIJ6yDEBPalwKZ5QvDFoCP7IqWzs3xyImcTq4UlgGMHiWMlAKMjIEiV4yAKWkVJBo9BBIBBQNFNiDFIjFJf0AIvcBiWNY4xz8aJ+lWS9JkxKL9yK7MMdp85W4UNRMaVaJVaXsAn0qv8zSV1w8Ngn53ng+SZDo4ancMc1YebX19f8WKeaJwjzJ5nH172gjc2M4Yd9bImfQn8+dNnxMf1sT9QKLl8MfM0lTdHJH2QBvkk2jSllecYxV5jV9A2mKsz/w/DHA08F3CV0i5sasFv2T2D57rGtmq/YrZ3MbuLLeb5p127jmAv+QKQv5Be96IBnhN7diwYOSPOs2fbpIQq0UzKet+SDBjkju+wClTFqO+DrWSjQUlKzWg3ViNEALS7Sab5hgHFoErW/KAKXbVJyIBVFVQ1DIaZtMD42gBbdNWy8wfVPvguG3O17V2N71PXbmMu22CSa55T7eRtFW13kjCrcYGu7uX7N7Nz60rZeI4HqyUBEANSay8Z7XlizRnMQWbBDHgxqvX5o/IYzhhXZzaebAvZQ3OnZPdcGrba8eJ/vGEWJBqOZSVJL/zcQgBVXGjyFhtpQR6v6jFIpHoYg6/RFMBYBaRYM54bYJ6B14NefStGRsEN3j8TpMfLy0uauPGwNaTKlhpnn5ImXI23PkH1CCWjZhfojZ/7HPcods11E8w3byMmMVrZRqDEEZlVDKvZTzw85kbO/LANHYPPzPITnhGxaXtTX7n38EiF9gyPodTxHS54LA9xYRCgZyflAOkFFclQOjlNUiUlJxAxuy4mCQYbxiEzNO7fKI1GiSPzw7wxTLJifvih37wrJn8Tls0xU5TZzgca5LOxITPSyi3lst8CGIDQqVQXoFoyMg3FkS0gMZsQY1OOhooAryHDiBRjG0rErhkOVQZlRNVvyvox/iGbG+Zwmf8cEeJXF+mx/klQAy69wCZcYWEC89duA5gyjFNkHJm52gxxsDmCHCNKqhxZxktKsxjA0FoxxqsdSIcGZqUwPkNmBHnYmp/sfj2hMCjrKPo3DemMH095cjACi4dx5B3P9QWcyzk90kDguq0Oo9cA7lxFJRjAd+aUBAcYBAXlN4JQaqBvX4CBkiZyVlDCoFtLGMCNLAuSS+IBlnmWeAgyBcsbtAjJCVCtrIqsXnooVRLzc53zaTN5JZkXP0dHeYvX1695Sxgv6TnL4B2yID3msCNUFzmIgCHC3HAFrr9R5iLG5ZTWZFC/8soRfHrsLyAke46GYStegIJSRtuqTJc0AQwT0I60gG0V3mrRG6z0e1ExtmIOaxtzF+UxUI3BbBfGoFbQC4z6Ahi7EApW49KgbGaGZAexWtpAWjvWPtgqBvVXYM94idP5aKyqwO4aLsLROq52Qd733CeELKXLYoUodvjy2xrVbnXFrNCtdG2/MPO63JtMI9ELXW1SBjgo0U2zYLZBSQIdtedZalIbLPZWnBXUWBqN83wmhaPGoGyjWjaYGey6fGzGKMIs7zOb9YAm9V0ugq2w88xb7TgY2s2IrmoYP9JCp4g9rJ0IYi/ZmBMz+QXLpX3bnfmhhEQ8p+RWSRuoTMDaYwEdG/lTl3pUiSMXely4j375cslNkP0zu+eHe/aIXK4J+zq/IiRazQGGwKbuRnk8oFnuiN2dBvGt0mNCLDzBQTfhjgGjXgEl4upi9IFhleQNpRdN3Gm+++47NsREgLm6ymdsQX7+/JlbEfcwNN3j6cnpu3fvMP785z8TlCY2ndyQ2F3hfnV1/fbtW3OgLxg6wna3ihdNGOgx2H3SIRGax0VfSkgAA2AA/r4ahKEEauii50oeu+6RGSRdo6879PBSTJWusWkyB/I5PDi8W/b3RqaVnRleJEAVA14XXilxcWY+DY6AsPBU3T2o91gbipcSRkYJjKahrUsDcZeAVjS60BGMnSIAxlGDoZIqGlqbpAQwlDQ1o1h3bQ1BdwwEEkdK5s0JScfL+gQdasEmiPx26wZG4GwxoLAJVNSRs4w2Xkw1axVgs4Y5iOU6Wk3SCJROEa0VY8w2VTWNCrA5s/DCQKPMyJQg6mJ0wULM5LgAaCIRTih0RIMp5UggkZcXNqAiDfTuOfbSL4DRJhrLkhWFTXeKwayR8EgluZFPrgBJdAFkY1BCUd0R8m+VuOtR8UAYh5bK4kQXaHK5qu1yZCNCfAHio+PslW/rbyqIwO4Z53rxc8815He/+x0DvLu7tdWSgTBnpkEQjws8DLHRMG5e8xOEq1afd4COUDKr5+d5SzSJEQF346SpgJHslwmktNqQKY+hbFkbArt5GaBGhvI5dOvLMpCgSxcyQh5YtdNgcwfeQivbEMxPjWM9M9q7sHUG5LAWzExeii5M8wRppsmXsduvWHl3QPVzKbTVKBZZdnVLBVnjS+vmfc9UNFAwazZbpYTJVHIybYdWoNHMjJnUBnN15gWMMQGdlnYDeWErRjftrc6wCWDjbukYqz1QAHrso2GBTU6ogqiD4atL6gWHAynUePYqkBEqMfASzWusgKBijKwkqSbIMkaZLrtfDAFZvkMjsAVXKFrn8c6timdyNoRVzhZlQgExTcDqLGjQRO9g1pTHFmiRN09t9WkuW2CjaVtgozR4dyejgN0zF2L2i9mTveaKf/rm8Chz9sQJ9pi3Pj8yV9448+GviVPTlv8rpeOjbEy5sqOB6ByqOm72AsYbg3ZXtQlFTPQXFxdE07G3cRUgQEPCAB4ZVcq+6VKiYc/x7bffwjOojLF2vWjev39Pgl++fDk5On57cXF1ecWt7oj95e3d+3fvf/rxJ5Jgn0gSp/Vmknpz59hUmSoBmSuqkMTMOJf3KNMRJKMxSUr6xQvSNGDIAX0eCdeGO/r6JD6VlN6k2TDR2pMDyQ3SgSPCi8MJSUm2MPSHzBzyPNVPBmTUdYnEoG+v6w/3Dxh5jM2ICHX/cH11ffDm4OT4BPvmOjd+55NeSINQdE1wGEdRd/SxFNEwVvI01eYpm8R2dBgkgw0IAjAgATLtOULb+NqKO8DAVxeAIRTMjAL4BqGcWGzio2cI2OphAAYCO5LHoEoTBn5Vjibj0+qIjNytgLmNf3VHfzbpVdlt5U+FQ/zNN9/w2o+mr1+/slQwyJlElRJIX8oKWu//WYZZknF+RTwNQRDfVMs1g5UkiEpIGHnGxYmuDHDE6IpTBn1PSHXNtYVTggHSbxx1MTFsxPX2h6EfzGJjkE8/awf45tQoKKbERs8Ro+whU2rkNzkFvTAMZau+5sb/diqwOZUxaK7DlybI1rg9o2pgrsdF54SqxMYxpby9y5XhfHlIzHDu8imgd9988+H7779HwwnF7pleOKAOFr3v0AAJ2p1m4D5BeOB6xYUIMY5caWliYaAkWs3GaxaMQ3MxNzLgGnhFS+TMwVS1bI2MVZtsldcW1bIH3dTuKyCYE5jRXXQpZuXMCw4CJXxDvo1drJrKaYuhxxkwCOYpAuU0UE5B2YPRUYSafAE2AYE2UNDQpWHvgPVGqUClAY0GbMIocXhKyRbbRDlQv6UDiA/+L/9ifOYGisQryOwi67eAbQhhdUWCZjBmrJiusug1Gt0daFkiFrqqIaxWe4zONm07WPG7skQpaHcyQF4Matk9y9i0F91a8oEXRip2mUbrW5P6uHhtAoJN67YdPMWWab6N3ZnEnqtABoz6Nlhxw9gOojHPrdiNk9BFejFtBthe5Ub2V6ETmA+EsMptkGsuqIXKDTLfl3Fb90e4+moaHE2vQoz5T0kTcepJZTavgDsBl3jRvXgCYlNyk7AVX0qbALa3EPH27VtuGH4IBjcJsqk0EopW3SHZW2gD4ntPwnaDy16ZcbGTxpF7GAz78ovzC4bFDoAm0/NTO9gjJmB9qob50FrPYvl3fY7YCilmHldm0oRrKOOmaKpEpglBPVvMjfChroY0kTylYgTuWc0EoBEwZEtJZKuUjkW0SyXFjKVTeFcXBrd2ghsTAaV50gqy7a4m8mTSsGFozRxVL1PkcaWmlRJfBDLR1LRgAxOwSjnDTuEprVK2iyWYlSskytLRbAi9QLeadq32IZZBI0kV6EUVoLEEvVsSrXF6hQKClGAjlgEKQOsBk4bg/DyfaEET69Y9k8moAW1rGAdItt197YKVRiuRXYrEoRxtEwiSLurp0oIxSxxosx2sqEmWs0kxLUVtcuvMCYKAMleQyspWm7BNjAVGFcOubaU0PiWgP0rdAa3KYCRR+p5mMqDJyKkGKekduBsT1TSGh77+TST+gV3mNyyO9DWuZyNSXiQj5ir0/fff+eoXJWcVPioANlc+xm6qyXFzWNPq/YtroK+j6r0fuQJ4QSNb5oarJYmZRlwKbYjE22bsCOwq21g1vYDnxPJiUAsG+3zvlJ1kQ37yGqf2b8RKTFWmDW0NoD0zYEVOh4yXWmMdrqDYcjZm7CV3MPqyArCtUtr1cwnkJFzsLc3yTaKUB3/3r/4LrFJvMMeVwQB529eCmd81GqVak2DFty3vygaSjSZno1o22MtbnWdhFsDP1bYxtJvZRWsSfFts04xutSpKu5XbjNa0chdqGjI2pNwB06vR+gUb3+YxOrdVU8cR8N2kDayK+sq9wIDa4IWxz10Lq6sIMq74QS2kDOUunut37rTL4HW+yYwd5P3d/QMStk13jzc3d+xcb2/v7u/YVb96eHpd73fFZZyAfR4yXYd19edOnPzqvrAJXrC6m1ik0zZFZwxuIR8+fOD28OnTJ0iq8L5XuN53m78uJ1xO3Hr3aiV/x30VJrcu4rDxvbp+9/Zdtd6jxxEBHtzGqBKcYKf19t+7PBC6O+TOdHbGLYo7E3frdJo3g4KxyTAx8gEOlrTlSU+DeeD2h908JV3Aj7vdMtLcags3d/lyR3pkk2pMBRgEsUopsFFiICA4wIAEiKmqIaw2ZT2KToh6Vn5HlWHSzE0Xlh+02GhQwfMCxKB0jxfVk/oTqHo+FzGtOQz5880xpcmjRjqySabjfaJk4tYH+vA1S6UyY83VD+K629QPdlUJwg8yfzKeEXJsiQSkxsxDmklDRzAyrBkbVDlyaGQ40jJg9pUBMJSMmtI4ykCaF1Kv0RBsmmYv+8VovVXfVsQ65AR0wwTP4oFsGZjtDpsKZRkIQhU2PDNAoGknahwiDFnHqQhZga/YreYlMz9pgy3eIB5E1hFXh27UnSqIppYBvIzulDaxPJgKX7PZpJdKZXMV4AUwEKunWgtza/IJCK9vxUi68Uy3cQ8xVsvopcgiCpKEwDYsfdZ1hzhZoqWJjL6COnVQlzjp8WL997///bt3b2mEZMKNj8rzIvHrQwHDliOoGCAlF7yT0xPOXf+IOe/fODzkcsduGvX9Y85KXm4RjON9kO9wGWlXhA1WJL1oSFptzZTDFp7jwS7fMa0CbLCX73I5IlvQa5ZpxOaSsYPW7IImExAqE2g7eKObGjLAakeTrPNgjRYDZaOy7W4pVvyEZ5MXOspgd1NN7EZWTkHXyniV3TMV1FKEYB33UYlwQarjHNiA6pyB5YxSPUvOBmWnYakxM11qNDNjlxHltEGTGuJXeTEfra2msmW2+EIfnvgU5MWgCoN6PtRzaKUGWa58qa6YGXX127S2vTvebprRrY12FNwZhlVQvHLpKr6uQ+cNzMuyDdcMmpKN9Wkr0FYz86DDgkEt4H41822TESXRuJRzGecKfHt7f3l59fHjx7tbLtq5P3EFLxdU49kMc2CE3DPq9YN3Ynj+x8VM0Gs3yjegFTvB67E3DIZgr8C+Ft+vX7+y46MHlLjZBIN+dF3PrvClhL+tT3PDkbsRJE7slcH18g3heYBzmzcnALvOkGpcV/XxdvB42RHNuNzX7jmK5UJBSRhzyEjqIXpHYzTmho0jwD47O6OKF1U2CmwXMHBkmJf1fJF+e/eMEpcasdM+RiqvhhLAtExHQmH3zowRERaSVkCGdOSvyBGbg8ERwyDugDKEck4giamjvUjqYhcYaExSL4PjQis7LUiHqVJDu90Beg2YbOEXSAqrCDB01MYXoyFPKY8h09HMh/wdgqTGzICEi2NuJTK0SlqVnxmAZFgFW3FkWiiFpAKCsPbqT3VvIKkiIBP1MsiwKSF1jP8+2DQLcNGdxWAQAgKaLO1FI6idpU0r0EjcSFqcgGnCBbQBkKRBrwKLgWTY+bHGiA/vhKOhOs7NGiw2kKeEQQZjKIIQqkdoBEErMSlxRFZvQCPiGEvMgU3+aLp1CJYJrDKv82zhP/QYigk/HqTUHoV+379//4f/5PcMkFeeKGnhjOOMxEDvqZSeNq9KgtSrOyaDIFx6mR9OQtYDq4Iz+ixvns53MCG+vb/F9d27d+fnZxwpAvoyxggzZsZexJJDgKZlsx60y4pvzPwcf3YU2pIrKACjXrBKHI2d1mHYUWvmHGaXtjGes2fGcjeapTA3MQkDybY1nsMsmHsEU5AtGbbVlZ7D2k1Am3WnDEt+8UpVMu/c0KJNhF12OQlSGNXlhBTa1fIsWjlDpvmVMfKYUn9OD2YbrKoNeDHqC2RmfpcRzWBwnmoDqsKaTJfCsVg2EDQT/32wtbHL7GLWbPU39YI9JwNj9U19gZ6CXchb7s1cZhejGWzfVyAsV0aDqh3ZBOT7KgbTNkouyzDz0ED5Dcc20IBdXngX0cbQRn93n09+ODzKJ0/wLzK2zp8+fb6+4ur8+vE1226UnIr+8ErfrViC5IaU02o8x6rI4/ycUb2lO8YlsHER6GmVNAgktxm2Ndww2EAfHeRZS7azy3OmEdDbS22YdKdGBHwpYSjZKXK/Ic7V1RVVsr26vqZHYuL79cuX25u8w5i+Lr9+RYCY1uvLq4d8O0y+NebgzSHTlHslJwI31zf5jJ7q5uGwgmDULTWzWa/tkh69UxIKIQb9kkmclreF0CT59SpvLMkNst79spqNdpcBGGiANqUuwA0rBqGwKRnXWd7QfM9BOyTzfBfgQTbUh0fJPG9qf2Qq8oGxBweULALfKj3HtEe7IybJwFPay/nFBXpu5umlHo0DmnQxSB4g100dL2B8qgADoLGkC4DRTb17hkmsBVRRJkRBBplGw2ocFsgDq+SDjSNZYZhAtWc5db8yVR15NmOr7s0gIDIlMagKBcKDa3zF6qmy8Fjt6LsXmlC2WLIF8h2fajqrVssto178eI7oBWaj+hmDKuTXOziOSvVlGU3+3QCGlaQvpah4nCGbeWA4Lk5LGDUYI8mKoGETsInOyd/ZNpSyx3y1U44XSCoFbEmrY0xLO14CqsqAk2FuSvCpiiq75hyv6jWCOJbB6ZXQ8Nh0yu75w4f3MJeXubaggWT3nCNdiEt8x9wCBGDJOfGZIUp2zLR++fSJ4PU+jSySzAIvzl+/vnj3lo64GsKPYZRzG6ACBhqSQh7M1Zmf8Vv4lcYq5YrfBbntamS6aS3Yfvbcmh4vWLv8Zux17C5WrTJTt8FK8zJm8Zw/6CYXy6a6GPP8AJYWwDCOJOjqfF74qxf+pWT3/M9oyNpaLois1FUU7Tjy/wKbBL6UzWuIat9iwC4DIOl9VAoyks+5NK8xV1eYSTWg7ea71JjRTT2VzVjKWp2NzdRP5IzZpSHT2GUafby6BJCrfAC21SbbAPO1aUY5rfWElwe7vDaYbSrDKHTTfNwh5bsVNLlC84sxNHsnRMzVud8ZnCstwwCs8Ov8Sdzjze3t1dX158+f2TR/+XL55cvXr1+uKhLbHh8ej945q2qjiG2MgJbpTuw9JR3hgq83CUkAD9n7BkCr+zBs5xmw2ZXhJnFc3xrQMoMA/+HcNmDsZexU2R9U5rnpXtQO7+PHj4lfz/bYELBzhbyuD7rGhdDYxMfx7jafI2GEw3zVYs4OZFThAYw2JTLTlj88ysc4wMsAqmjOzs4IDs9WHgabmUmq9SyToc3XKA16BLSqhAQobaJ0iiDRYFDiC+CzQ66NL9ScISCaAU2SgL7GwKD16eHxPm/MGPl3nu0IT1UbkirxycdQCujO3rGB/xiKyMB8AKE0EDfk0YBpoQXq1VBSFdUY6AUku2nWxGFpVdmGkUHF2AQBVKtl4ygztzbfJGacFhmwtTW2ghLnULLmmVIYWplYSOdN/XMwyKg8UwVYWVWFVJeEezKxKYc451d2qNjKGuq7A/XAeDKuEIB9/5A/OQVU4V2fGIhdEjTJIIakhGQeKLHxQkDOKgGMayzO9fpNw1ZzMI5GUL83Ixu8UisgqFmpf1jYy7PnZtgUN+Pa1BgLZfL1FQItNXBfmOXcv7vLAaUdhmsYJdALg/kgH2wE5O+QSxzl8UmeNPNCHebTx4+0ciXhROMywmwwefidnJ1+9923jCeOtd4Qg+ph2I5XBkiuMPMrTTmFWfEzVk3lkanWGOySiYDvamc4C0S778Zpgqa51aoY1P9GMOBzYev+uIbiF8YFVgFbDL8ta2OLR99Vm4B8kxrA1gkcpRwmys1fDYJuZGFpg61h1GtHYeuoLNjLPCfbHXMbbQuZXey2dtUm0NUut0ZUYMgaLVsZjeZX5YJh73o1BvXMoYIEMLZqY8RzO+YKLbMKYu8jG6sq4HWVMjCowqAKc9V5e0EwA77PFuxUlxmY41gCW0sYtBhQ7XLm4WYvKdCkVTDboINoUFaAARhu0lfXN5eXV798/PyXP//05x/+8vPPH9m2shfih3gM4uGRK3IC6JKLdR698DMehoFSRmCtytwR6wadTV45biBfd5ABfbkxkBJiboo+WWFXl9YK3jszBMws5zoznOqyeyMCVUhABEjuOjZxv/EJdOJ786tf2Z+fnxPt9voaKfGxH+6ydTQygGH90K/pUZOEofQmh9iuJQ8O89F13QRUYtgFWUW2jCXPfd/kuS+3UKYpX2zGbDw8HiOud3XnlwKHueXywxafGo6Ol4DYGGZIFxjV5xt3w/T1eP/AGuV4JDjt9VHNdMz9uKpv6Oj87Pzi/ByGySIOr7RIg77ol1b6JUIM8yTDV6/TdHiEeVufRsxAmHOPkQlw7GD8PkOqmA458ZeZoSpoQjAzaIaxvQlrX0kZSm1wkKcz9YNdk6kI28yzGeJ4kUWNlJlhXPyEeQyPeP5BrxibCKGW9RxrQSWVruYmDDLVBpXIGJezISBR9rJhPjUqUkKpsQsMbUlKNfP0ymsIqoJmgndYoNGlhh2lOeMPn1QK2qGdiwURJ4Gx2RXdxO652uNiE7aZZNhlAFqxPW2BjF7K0utyuJuMsu7vitvochg+/y5JN6VSlDaBo14QfpnS6pR/zZP1kIr6xMjc1lk/ds/JcHnPRnyo1uP28co2Ueqc5byhqQeiAVNrnPM6n4hCHzBcpi7rA+w5u1HWlYQY+aTn77//jpKKWZmSBsBO08QAGA14IdM2pYLGLrMLNQmxGEUHc3yZhk1zpyvZqtr61bNnMcdZYW/TLml8sCtuZm8XOWH2ocVGpirarsatfoXVhufXqGxj5rUr2mZ+WuDi3CB31AAzu2eaVZgNJShhIKOaNRe/BSqBVcWRFZpsey9sVTbCLQGBVTW7IO1hLWhlxdtElmzMXQCHPyqLS2OwEzhRh7XC1Dtl96K+QzW/NzhYuZse4Fogs4J6NUI+l4d9XThvrdQAj/m7pmDUt2HTjHnZCJWNwS6ojeXoUQbgbj5znAZKW4ECGOazI0BO0zKCCykEOgLJuRXY2hq2rI+1iVGDQRO7ycur6x/+8pePHz99/pwPReKele3ZUf0t3R2bxfyxoEFw4WqOOxUMKmTIFZwmDgjV6oUtZh76wgMEMO6DaQXIKs0gW6vluSZikrm+viYHNGzCcOHewO6W+8RV3TA6CHAzBWM39FJEgkNSxSAyMekiw7y8vCjQevn1KztF/Ij/7uKCuxkCqqSdHfZ13myKFwwRCEU87nZGtgtIm3CBoRUXc0hyKAqxN7V8WJXulO56AT3K2ISeyBhEA+SADUMrTZTYbKa5ST/c3lOeHB7n5vHABv/V68dXbw5fw2Afvj44PTs5Pji6u7ll98xwcCca/YKkVd+VaGSYt2f5oIc3T3lB9cT8vcqTY3Krm/3YoGMky4Kt7I9p5gVKBl9zThMyeKYam/g0eURi114HX0az7JYzWJUAGyA2Q6tMCgpb5dHrQglp1w12dfKWuyCCXVBqkDPRsJkiSYA7TbMehKydkOiAAlseG2WGlFFH0LLyGJABc7VzwDYITcwbBlOGTROlo9NGKQPKNb7V9aY7WyFzOGpE8mrkZ0YjoWrHieFxlI+mxjXDfjmnyZOAJsNwcATkK0kES2NCKuN89NLRJTJXiUpcEJc7xXB3uuiXFzZhC1Qtga326CuBuNU6bA2q8U+O+zLAQozisem8ksk8UIbN71jGugXunhmkeXL6EI2+GDcMPbLSOKs4d7AdZs3V+CUbygoZVAL5OF3mL6FfZexE9tPrOMV0oSFOr59+//s/0EGc/DX8ZmgDMjYBSToa9Ulv1RysarwMQ2HM+jmOgBEzr21JU5d7DbCtD0OraH4c8UIUE3YZoF57bz6NKBasqoCjtisDMsa0ao/NgNleIREL43NjpqyqPdDuIBiATmRWShfbWHLL2+OyVv/Nv/jPnh65+XEeUH+gIES9XxERapY44TjYxMlbFbMjyAqsxwzMI+dJ5HlWkWo9xkhZrV6H6L7+jQFMqGE1aW7zor2MgIa8KbE5QcppeCkQVG0SVPUS3dpezks3WTpBlHOTGHY+uySzQphEqrcs0jQr9eXMlxdmSBOlMlGNadWrGYwkMZ29jZVMuxlizWSHXaF5rk2L35h2AO88YMOrxOZaBq89owUawGgY9cfoucJmVz/K/Dm28xbBjlfzwibQhwygVOzhkpyhL+iBgI0Sm0lgS8W/3P/evDo8OuTg+zF0jPD2/u6K7WqePd9cfr3++vWKmTg9PSMaJHHyJbzsuethj2MlNtWsUbZpy5eTcUdg0kiVJq7mdKyda319cwe3kGyzlnc3Uqo3TRjEGJAAWXZ7vjeXfVtm8oCtTX73eXOTmWLPym223gM9BssFItl5COrWVRNnEEk0ur97+5a9+F32iPnqvnqmSzbHNUP57BEmgaj8ZNnkyHLSs9t4pJkod/e3eYSWv9zPtB4csmnFyNlSRhZT3l7Mv1gpk5gG05Sh1vfzuUL4oScSUEZrZZtWXfg5Pjqm5KJV5SODOj5iZ39LZ4fsZrm7vn6kxKJfUiZdSsbFCXp/kz98JA9iHx2x32W7zCE+YV/9cH93cnxEy8X52Vv+P2UT/3R9eZk9zP0didEL82+G+DNNXFHRHR6EOT8jxhHTeH2Tb1dhp8OlktxoYnN/enxCenHMjOTynUtxrSIMthU5OTLJeTc2OfRUROTsM6KaQKYDp1x44dgmPeSRZ95KQCstY2mzg6iP+82BenoMxWFAlenJTy1KjPp+9mol1QRPdAZJVkm3bg3S/JydneZ8ub+j7CFEkE6zqKjnNpFM0kAVPkYdPgQJyTmS352M4Bj8GJ+lwEFh71Q7wHtJW9XPYn5QyvcPZA4uO7CsOtKgnSWUvwJOiVeOXX5o5Qjyw0TbF44ZVP0kfl4vcRDKrur4od+DI/6tdOJHUrYzIWQDHCsgBXaHuWzkgyLy4+FJyVGu7SMavagiDvOafSQriNs0KeXFRmU3jHRdKwIjw3r1xJHLIkoOORB1+mQl1ISMTNoAY1TlnDnJv5lHQDKgVBnFkHGJ4wgSoz7+JSszlz1udiNsHV1AsnROJonDQIrMJGSW88ufvKhmiFz9SIFj7IXu/vaGA85KJAw/XJcury5ZZl+/5rtOnRknyu0INtdhVvb94z1KzjhmBD2vXhE7deRycfH222++vb66Jgmmwr6SkNkvvwMUMPjSSi9qKBtUbSUTBNhW5eNfkAflNK7tu4AfDks+u8hgp1aNuQpWcRqc9tSzQOonh7eqTG6tkZwqS1OYbGkqlGNvezdPy5wGS3Dmq4LkZwlbbtXp+Gk5WfizLDnKaBdIeixsmgGppsWDTAqjOqOHsBoX4StGzkMBGYe6MOdEy5kVJaD14O/+5firwWiWg2pVWyxMfLoKtCnNoJlRXVpjF1o2YxbMeI5vtOAFpU3PKamC1cCFjHCyhE1RcLi34dgw6t9g8MvRbQZoS4LnmBVWJFWwSm+DpaqgiDVssuTg7B4gGFoxSv6bUuogPfBFM5Qrl901sRIISDHqCwYbvo0NrDoEE1sJFphFrqRlI42s5ibb4KMjtmcnmD4h8sJNe671FdlXpZ7hqdQeDwuBV2T6pZXrvk9wnSSDG817pOnBUAUIZPC9r/f50cRtBnDBRq8vZTTLjYeSLnA0CGngS7WBJlkWnByQoZaNmJcLRweHeVsvyVeqKLl80BFDaBdDAaLlsqOseJTKDrJDDW9TdVIPxpJI5hdlmSMUMmcDhrAAARt4jPLVbzhSIjYsJAyO2Gxozy9OGSF3U2bnkK1fLXMcMs3o6tZNmZrvSKiPiUvDclBMyOk9O2HCkydzkgfP8LD1MsYeO6UcmgIGrXGp7f7tXQ4BvKOjCdv48Eyh7nYHWCwZ10EdxHrva22VBmo68xpmZMstoSaBJjNpqBfMIaUC9hzVT8bbTQ01ldiiT3ep0m8fC9z9tYBNGrRWboEk5Yy5r42Gu/iC2cVQlCxpSsmOQJNpYAAY07O1AcP2vW0N9RrCUAh4aXrHa8QlFE2zDDKaJRlJ/oVpsqYnqA7HLQYses6XMYcwCuiaw4yNAWhikTC9HH+qvFzrGTAOSsqG1aUvZnO0zjJsq0ZoIx7WR3obHr12ITlbpQOTp5phZFOS6dKFzdDsyNHj/MoJWBiHou44jBFfGMb+9u3FN998w4mTecyrl7GWKDP2yvz0NO9mBujjWLlicKrbHRcottp4sX3CkbMNEkF1+JrN9Pn5xfFJfWV3DdMgCjAAhuhqk20QWaMFMhgyja5201x2nBVsnY0VZh57lY/Qtimv0feh9RhiVGv25ClnexdxyyymtcvnhvY8NsENsotdfq+Srp8JsElMx7bLZfhoDME4obeOFPbB3/2rvHPDCqXLyCgzSk8sl3yCCqti7htQZae+0oCVDOxqxK/yLwgaVpus9jVe4Hcx2mhd2mPLL41b5DJkgCEvbB2VgowY1ILB7vBitBXsJai7Ea0eVmWUG8E2oHebYFwhwAg9iuKCXXvupb3m9aMh6JayyY5AOfdFKeZWGTFJttD62ej0oOofCBjaSTKhqNRVOxSXe+5ivjuCLdSSFLen+jzjfL7y5sbZWeVToRfIcANAT5UpJQj6PjTumbrq7QEDMRtZlBVmMxvYOODl7o1qNuX1O1xuHghU4kgVIPDW20EakDTBY5MDrSRJECooCQAA//RJREFUtHzacVWxQTlyeyTIZtqNBso9Rg8B481r9oX5lGtalo041Typ5fRhWfFvycknP04Ak9Q8dzhiy2PLw9CkzQ+ty40wEbLLrJv02/MzeuTeS913S/sE9IStKFtlBpsHrwfHbGXr9wLc3PE1yGkeJ6ejJdqbPJ7P40t2MPlhmWRLW5tgknMG6JQjwiJhSrH99D0mn+lFcHObbx7mYOHiX0ZC1lRlYrFxARkqPeWR+B3bDJI7OeEQpxefU9ZplIlxzk0vHpnz+mGNblZTxLWih5GbnDIOTAERCQOPpsOBbH9J7r5QXNXRjRMjhxA26jGGJPQ6D7jJL9urqTWnS+x0Uw/BFUvmp2CPlBrAkWhj1CSNvXKDJqLe16/4VQJ5S4CniXWew0CRFyZ5VIWGaUFzu/zSRlSAAQP2dFElq8owp0NN5GjinMu4F6BZjJrPvi1X8vCMi8MxDxCjIqe729ssJJXtRanSqq0gXkv8lmnTBFrWULNgK2yX+HVuOZ4LjBCqZNGP5TAi1O45o3GARVdDrWHK/AnuY75M+7vvvvPtTO/eXvhnf9i5GnJKjsvd+DPK6rECVQ7MOjyhLi8v7+/usrDrPRtMKq2Iq5eAUBdvz0lpPgQNYyLWFtUSzHZjJumIEsYIMxKo0FWN5/oSMq0pbmPMWGkaI5Na73uBS2NQkHXJmEltojUD2maKZx6gXIl/DVGif8HlhSb6GlbhOaERqpOhmG2xVa1l3sFTqdaDf1uf92xDs1S0QeRLdRyCggtXlGRgriIa1oSVHuwyYi8PKU/OLtNdtKBtq+WaapMyK2Vjjt+tkyy+YiHGv0DSVtG86GqXM0qy1SQDZlKQ/4zBIpsuiDIAe9ZoL2VRhdmr50FGcbeC2RZxLrKNsvfMJyBcy5rfrYoVablgnL09QKuWu0CWptG6GXwuu3WP5zpLJGxmgLu2u6zTE/Y9eaPFXf5sLl5Pr/Kwyk5LaRr58meMsgfQEBMGTT1J2XxfHRd0eaqCKjdLOgLYtlLixYaMuwI3kO4UPSXNFDDqAQLcYRBoCJqMRolGyAMN9ru+79Dds3q6zoatgAyv8gjY2EGauU3Zkiy9RLA8KwUImE6VNc85nfGlOxgwM/o2T1kxElMbEqVQT3l2ml0strwu8NiQgKpNgnDsnAiIzV6ZmIADhBIvGJpMA+boOIuBzhA3j42SsBw4DJAXLrUPg7m9y/vFCQiPQRB4bBYFdjLY2hCw6R9fdoiGTBELBKXx34wieurlihKiRhYNqZWSw0RzShjHzd6ff3FnmEZOkMokcQswtMpTq3JcQDpVqtgAG0h2nkAeGTYyjQYMJQKrsyGwcZkztNp5KpOknPMHugC7BtqUOmLogg1fR2Tzu5rWaOhuJqJUASat22RsYtpdl/VvXiWWNmIocgC2QWa0BWJSko+vl0CcaxJmGxerBqSshych809B295n2KmtMmirHKEENsKRPfzyDhAcIYFeo8dltYg4Zp7HCehOztCcGgzQb+pmrLS67M/P8qsbwhLQIESMb82zvQyjhsAJQCtnWh43PCQOm2Wuk06th9XdM6EuLs7rjK8MColTsEft0W+1akgqmGUaogXalm10KO2ICpKzIWpin+2roYBS/Qxd3tTv0uZeQItnXmO6Je7BRraE4p9R38as/DX8unI32l4GPI3fJP8D0WG5pnaV6Wo+z57TTc07hg1Z6e0pU7OMKoqFqfY1tnhP31/D3lC/Jf7uKhFoVkttNcDGitGWFFR7UXbTYu/0vhV7RNNoG+zaMyNe4Fdkj1QoGMibFDfgqqExWnfQkazOdvciLykj5ir2fGhsIsI8Y1vuVKbq3NfMi72kID6+7d5QP/PYkJY0y1UZ5LLLVbxuWl55KwJF3hp1dJjdD1tnrtH19t/X9WkbmV0EXKX5oas8JVq6po2qNwkic5OARMyOOV+IVdupPFmpSzxlnWvpXRcExIEBGA2auTf4ZPrs5OSiQsHjBc9+FyNvSfAu8fTqePn8VDQ10AE6nS8KABuGEIi964yGMSKKoJnFnf/z/svaXudpHqRpU2eQGRhN6LnGvOIFQ21Yy1PDH2TOgo+E81S4NCxnriiMhJJYeSM2AfIhu8R8leez9Y5VfqCpsjtEXtGQJCCSk+MTDj8Bc5zqBz5bgjpZ8t7cauJwOOocmnrDKAZVtB4pbu9Ix2N0IrIlPWCTTUTD5ZkxSXMcOIzc7nmhxc/Z6Rk5VI++G/6R0ZEbZWVC4vE+OmJ0R2ds/2u3zejrZVTeYE9MlkZ1UR0xx3kjdBZLZiMHgB0GE4Wdx3/0I5OF/jrvRWZxxTvviSZAdiJ5SElMBstcZbpy9vqT40enzHm+qX68AQmQbPLNOGKvlpDrnBYPaYXBMXY63lfy41Ki9Mcmfgg/M2oqYE7kTiltBQyrJgO6SmLaVivJAeyuZjbrAxDLew9QUqJEo0sx+ckhyAPaLDjzWcIOQWkyUWxmcPYMdQHAciTr02zyOxOqiY4H08lqqU/vqVBb2WJUUsmnS5CFWZDRparFFtoXI7EKVGeNjAbmIuCYDbuDYOb/CsXwbWWKchId5Y8ZltnKsqPMoQrl1ZLWvNf8qj5vPi5ZiFuHgKshwemNAzSoAqmgrHUyvhuVoPGtxG5u8juf0/rzwUxkPdR49/7t6emJCYNKaoMeUaW3mYvZbpRHoBcG5WxbirZ3yZmZId8pPSdrtH4Om3KZS2xJ7ZXRWNe3sas3v3ngs/HbEPHuSDHAKvJeqBTP7Z5pGtZvAxO3t+vsnvmn+kqDhijBcJCpK1dgEyAoaGZuCvr0fRHt9VKowkxi71aFzBxNzE0aJR+kRpcaKg3VkOQCQBljibC73Lqp/OKoAeYcuhSzDbq64ucIK4xzvvQtG2lvBxGDfNp01LCKL5iZEm4wM6UKdJEse+tS2E2Zyn1hu4qh3YyQB9rLQNeopjH22a7GWPXPcIb33nlfvwJmzXsF57rNtF5f3zBL3BEx8vV+d9HUzS7vY8YXMfGNYGRsNj7Z+yy/C/becHKSz1vwV5Mm47asE0iEuny3LzYC8wE39TeLGNEvn/ZKZPQYA0kqWeF4dDziUw1b0CZIG01yOzcmezgYduR0x2aOLT0koEqpmJKuHR1V7Lma3oshvF0cHg0vmoBBaDImDGJJmApOMcQVKa831Aif0Qqqmcz6BDRsvdJp/ea3+6VqEyBW5sqJWg7EkNUGCNtoxmdHnqEgqgwjK+iFAcPsAaqQj0856MfHSVIXojFu+iIlu+ts2fhDMj6qKDn6vBbisHYaaBBiAx1pIlTqeQUAaWoGDM3JF6JKanndUcfCTEo2QDWeVdpaLnRcb2xYlIm5CFpGyZCpgnS2gCagF6XVhoJWWqbHBV01gkq6bS8TALaueKoylVWWQQdpXqW2B84mEOdKQFulTLVsIgNJywStaNhLJ6MXUJvDIWZcMJwsHGX1MOaJC0zOo+UT/Sra6BGBem1KNYBDPHcnShbxqC/RpFIWCN+thG175uulXpoyquqITKsxRyEviArYDIQTgmF0txjh61zDZgis27rO5L1wVAnIi8e4FZwK2ChrHgxuNCvw+qKsqU1J/F9++QjpRYyrutfS9x/esXsmXicviGO1QgbyjWaUUcIQuRnQmpVhqYv2jGY6TmM38i5sStxF07YGu8ndyMB8RmUClI6jum1rCMPOoRWsZL8B0Xc+qyD28kLMld5XaLvo+HPAJnfh7lkB0IbP7pmV1CyU6wBIasi4aoXi2aXFbfB/a4RNK6zIjfsEqjJGw+5O98KmWYDdZIMgMiUJtKtxk7my5hd7qwq0JBswnbNMd7qLmf/VeWt0emBQuixdCwWIdyNbrnbP2gC7hzDzKzzX1Dyda4jm+x1yMhqgGjdoZndQAFtaewZM599M7DzEZEtQbpwaedAT021KPlemhDVj2dFC3d7esJmC+/Tp86dPn9g9w9/X+zcgEeMHU2LIeBGNOx9GaQKu4+Dt23dsnXXRi5tEPJetM4YuV35D9ZuDerp6yAWf3XTe4pxPeMg7CrhJcEtQRhA2Xufn5xdn5+hJnhsPDD32V/2RaG589YMvoZg7+PrJMJSxySEXxkHMXjbk8/DI7nysloynpgib+xtUBc9TpYqWapzZsuQZW0nyy9k3x0fHjJka9+A8fY1GX8oYi3t+aC3BG8Z6cpKn2HoxH8f1qJlq5qbe9My2kyoljmSJW8XPzR4DQe1a0pEkP4lzwo45LU4y84AT05uul5004SitUjId5qlXDgQr/PHpOH+iGIOm02PSPVJzcnqWVOkvD025x+ftOj23T68e2EAkk36Rg+jh/ub6+vbmuo5RfUiGT9MJU3M1hlBbmTysS7Ac16RVY7fHmaRcqknEamYGGYJsgMg8fMr6SRdHGZzd2a9iUuwSBjE58z82SeYUMgILoI5CfMmcqauDm1bWHqNnNeRZUfVbPybMjw/da6OTH2yrhwwi7XUG+/nTGLySka9qftJX5i3HYzqCmfN6NYLtudZ2jsY2kkqVgFYNoQAccfxq0eaHAeWtWbywvmeY9cNYkwJGjSyvnToCMe3XU1jQJAPQ1GRs3LU5aDjPpDxlRc1AGFdqNCErWBWQyuNbgqrGsVqCEgamQ9hiM3sg3RTKNRFQtlOoDKQ+J6fJ+ovVo/xiKb+iqTDmNtzv7++JT+mVEDE8Fr3QwwiyHMSaGux6hl3HlEQiYPd8fHxzle9PRZC+Xr26vbnhh635+YVvfR4wICU2BjATYdNszJjJlS20JcVctfcVyi+Yq9rAJEdliVaSgSYbdX6tNbvY8EsXu5OT1gWb5Cd61mDvxWjewhbZGo05jd+EXA72Yw6y6mWFGm9eoGIjYEn0eMfuOattOQcwbEMqsHVw1SqLYtKAZrpU1OJGi8XeapNdbYaA2JxOVoFNJQlmJs3baDLSfbAV2JHoaZEscxNnGFwj92FyibhDraCmlaCnDhJ4CK1qiK62HqTT5Zi2ACNHegKMJKXvq1MJYNqQj3S76xndRJ7Yswuoagw1oG2uiFaFJOgIXYpV5EbRW3zqE2aGIavfOsfq1Sr/ZkLqNy3OTBryCDC76pOTU27xP/308y+//OLu+eHRq38WJFWQSJVPbYPHBT33w7oH+G4N9rdczdn1IoBHrw2IgIuhAK0oudMAIitAf1bfaI0yDfVOA/Wnp6fpvYLgS19UvQ+ZGCWgtcvoCzIEQXx3ly9koRGbBPwbuNv6sFX0zI2OkLoTl+7IhCouwCoClIgcJkoY9o3siqg2xjBLbw4lC2hiLumwnsguAcczrbjgro0ASGZjURnaRJCGI7WVKuK80ePwiLrd0btBUHZ8Sju1SgiqMv3xGugVGOHi4gJ3OsL2uxVpspVecDGN8DU6fxdB9f7+lvR9Bw7HDg0dsf/EF0dsHUMucJsM0Myt1WFAWHnsEo5neGXHi6yAGhCfAq1MHwto1CcXZIzMcdEX1V5pbMgpbVIPtHVcgfUKL9QA+FUEGKsskfLbDAGQg8OM8zYcvDIMRgrp/NgFA5GnqqZBq0YH71LEnqbXkkEQp4wxZG2AzeGiKjosOVBigzoaIxl4zns1CsxZ23IGDOdQa4C2XQOqQEPGVsqqjXxEK73GwCROXgEOPQ1FbiKg7Ajllo/X7LComPnsneulcE6xWu0PD/fwBGEV3VxfcUkE9IiAs4Oji97rMHFEpmjkthkLFgUdVS9HP//8M2uSk5Q49HJ5ecnL1O++/86xVo4B/QKU2pQVdoSKdDJAdwcJWglmXruxIquHrS7ASjCsbR5Y7XJGtW+QIHlNuQV4S4Fmi+RVSRlzeq1ZIfx0yuw6/jZEiV5IrbDLr1Ky08pHYg9mfdsccY2GobioLEZQLcHBv/3X+atBLJpp8FJCPGwMS1otWaUYQlJgg6S7YLQuPcm0MVdnzE2ieeAArGJ7b66WPUDQoJpB11gETBuNoZ5gfG0M9G0Hy9oSaS3xqC9dzF2PhgJVTnsNMGs0QPuWx1ZAGdGCFUhFPaWZAzvFUKPviJD1vxXcKuLuQhvIS4IWgG5SZhMMl76WURXYiFpTjQNjNVacBtVZNiIU3+uzWjZA07yGwJWmx+kqj7Y8Ag6vc8VKu7m5pbXiHzw+vPr06dOf//yXr1+/evvmspQ4j1mTuZRXSgwcL6vYXPQpT05OPnz48PbtWzZJzIZKgKziR0wpZIiZB41vxjZUhqZMTk0RpF24a8S+v73LHvPoiDuQm126gKcVA3cA2X1VCgMyNAV5/FNP4H12yCje5E3AuN3d3t7d3nD3PzqkQJBHX7iTGJmQFTIf4pL5wz355MGoDykR8kMv5MOsZGw+Hs6TSnLKu2zZJJ+cHMOzNPK0uB6qZlCJmJuuT4VzwNiGjgfG9UcxTAWp1rycHZ/AcFrCkE+86unySf3F38HrfBAHP2jQn52fT33lCSsRiUrVMq3LA9rXByweDlD6Q40Ao278vDQ60zAUmnoTEPf7fOBu8mFKX78+PTk6OT5ipAzA4Z8en/ByKH/JR8qPmXmmmK0DfXiUa2Kd5nwSyAkhjlkSTHk+ofz45Pj0hKJeM2QSMqjKNo8nmVUmyvwJAJOO6uV+8skB4djnA5gZK0qM/OSg10f5sRRzQkTlIaZ0jZAby4wqcOVgKKD/yjqLH1mPAhAHINaAofVpPIPcgCBoWNi6A8kKDipLvOo93L7jnKglyYG3TLVkvHpBYb9G6KoZYjgEe7FVVMQBbUqgMudMfpHCcNIpYfLW3PqyBkBkNJnfWjMOgh9bAT0CDANmYAvfJGWGsYiB6c0GUE9ZzNjdCu3iA0mgO8C2CaCafQHVmrFhU2YtlQvXE9xtXdyzerpHjExwdiFjhUCHzF9i5+yqOPkLP3irXCqZSD/mCBe6QMkZxTwndl306kpWr+gqq6eHJzLIOq2x0MTKTO9csl69+vjpEywXCs4pttF09/3vvq+3Pm/mUK9OW8ZyDGqpttHlMq7YYrZnGGqGjjPk506tAqvOgPwKTJFNKssp1fkT62xqAQZw4BuUsluBdtGbnK0GWfnrLv5KxKWPRTEDVil/tQvIgZz1A6NtwioOmIffZJB74OirTvRML6s9n7kR70XatgaY++iAo1YY1Dbkc8Fd0Lx2l2Jld3W2xczMTbM9o+QDMo6oqy+gj6KQbAMz/89xJtkKM1+qoO3mNcTMi5lsrJgSDjD/GrtNQFIwJzUta16syF/VtI0hrELwf89/o+gg9mK0DVZV4ELXnppilDaQArMNNlVu1xS1ShfSmci81UU49TpbqLBzPOZy/PPPv/z93//9ly9fazOTNxmzGyKAf0fIpZncvP/xD3G4HGPnZPMZ5/Exu2eYOgfHxYgu3CfBUEKqB7icjk9dCNQoYwqs1hmdcLmZPDzkV5PLe5QJdXWVL3tBeXl5SWkoveyIrg24AtmjRIOSYVIysjwBWtKgKTkFGSn/6IjBXYrIaNjAu63n7olmQr6XpOjsJgQs7l2meRk4BrR2vKs7yNxT64kUpWRXs1tdZrL8BnJjri6wdY+BvG74rTd4HAqQhsUmOd1lsEHcKgdKHE2GcpnqvG4hBrNRYTf3Y/T2VXxeIPESqZrGn0AZECAmiC4G1xYoK5EtLL0HVCnNmRo8KZhGJyMILhALjlX4eDIXmYKoccq9xddDCaGtJh8ByI7JbVTxlGpy0vFKiiWUCMZJa+wdVLabhaFBSG7WaV6yxegm0TYRKB/uHjjjZWhiyAIb4Gu1ehhxJJuxnCGDJvbyrl9R7QlC75XAJhl4XLAxZiWgyiE2YIMqUFixN7C1bQVLORightLFEHXheXsYuJingJCvymbqZByjNgcT2GOs/HVvds9DX7/l4wxFz/nIAsO3+sr6hGSW8lKwgJILWr478PoaDf3AACLTmitSvtrmgc4JDNmgGv+6Sn/9+hWXk+NjeMQU7z68OzvLB0tXzESjX8ebBCtPql02qK6YvTDCb8dK312seKuUCvb2stelTr5N014N5abfJYdu0tiLNNV6G/ZS/pXY6khDVOsaz/Hiufd5d8A2tDV24bt7MNQDVgh4Zve8XDX0CTOaVG11Q1VZizfVnYTa3XLGio9uRykJRn3BirFawg1gdoYzNNq7sFVQxb3tQoypmkoVs2Z4Ycyk4ADMZNurPCmFJNgdyIwNWV5As4l2n1F5jqsGkNQG2pJgtsXe1h3ZVpVW0dlgr0oR0VR13howjqivqqUaoKn1g1rgNGSZZuBWckfgJghTb2Ph0g9b9+9Xr9ngXH69/tOf/vznP/+FvTJhUebiyxmTh5GIH9iZnJ+fsUHC63r5Sy/uB+eFM67WfhFAPUFJx9Ma8D4Bwz4JF6onR8c4cHehla0xV336QM2tOM8Ia2lVvwFGPd7i33zpd+3VApswTMZ7M73A6E7wOQ2MgTGrAUYp83N8fFKBsyOhJFXaGTv3umwgkNVdkJ+D+v1s8OYVe0z648aYL+fLHTL+9TQ0j5MzWqJVHvUANY9+udUhSLR6kkqTArIxIQ0miA2pj58rZqJlt5dx1ePkjDT6VP1ixfJHzZFCkKDZ8bGA8mWBeaiWo8ABz40cKYHriKT7zAM/7MOKhGKG1QBaJTHknX+yJscaBFNKgBwClBxrjklnQlb39/keZrweHx4xkVci9d6SpJYsLGuOY2vUh3jkYXzWAKsyeWbULBvFy+LhMOWLdWrJR0E+DBwFQclhTEk9ER+haa73OiNmYBk7ST8+sOOgD7b8CZJhPsIzifWsmBck2TnnBQFhGX+tgcRJr8YZ0Yp/qs12DgElXds7PxyRpLf8MHkKuHBUalkVy2zkwC5GfjCGnTcDZB44ihHDpOf8zFWM/CRZwqYvf1YJrH6YdMoEyQ8aux75V/p4palKDf7PWnJtiByPiaEqYOpf6Q1v1WXWVWA107zACJaTYNhzuWDjy/RMKWEuTdM7NwBGHYNxOtBcHmFY5ywpdN0DC5Cy5EFOnNr31mrNb8YoL87P7CvO9Ro1e95cvhLB4CpxS0d1qMcYD/ItnZwJcMeHeX/U1dXV/f19/jihLokPD/cnpycfPryvTnMy0kpHVAmSDhZsxvsM/lr9c5jj7A2CYNXXqiqeI332vBthzNhO7yxUqzatHMEqSaY65STedXkBicbJtOO1dypE9yIkG66xdZKLco9+wagv4CRG7EKl2pqt3bNGsEzojPRZu6vFHpDZ1YdZZrNhU0Omm1ZVsbLFqE+YSe0SBk2apEy1bJpeBhp8Z/fCxl3DKbA6yTZMk9oejBUJ7EhQHdZid2s3xWeBjOCa1IxeGUMB26ZyWozpNxRthC80I2Yb7G3CEFYhxr+LxpJsSrVh9hqNvUxhcykHs70fda7ae/27hXyYc00VrVxwH+4fLq+uP3789NNPP9/c3EByteV+fHx8fHuX9+odH52wOX779q0f9c/1mU0Qmx72vvBsnbk0V8DsX9HXXmr8mSB6t8iERUZMmtJvvWEDHpeH2vtCCsh+XG0QbCoURINMcvXrTrqmtFNa4RETAZmh6NGliFeCVBowsCghcTQf+2L3TIY+MQKGJT7+OqqEpO3oKJul8MZcnhbH6/X4jXmFCQ8wmC7jUzWaKSVIRdBdBiDWkVZgKwZuzai0CghIhjB6YWSrVo4wAGmlk8e9RfsiIZmYjGJKA1atOq1e0DAhzrN6WhkTtjNDlYCUJcg8OARaOaz4YgBCwTNAI2vjh7L7sgvFGHSqO3wLAE2CJjSgI5gMwDClBq0AL/ztJrbLJG83LR4UQbiEqq1slWwbK36FyVa6lF1mu4nL0koSOQhUk4R/ZEq4lLhGjK5K6uQa50L8C6O+IOktZf1TgSck5wJG2ivU1KS5QcuEVacao/eCtmYqa03BKGPOFVdT/upUwOiFjUAbo6Gse8ZqnmoLbGrQ4WIMZffSypULWJgxKNERMGVAXjmUhnJB+GSWYY5QlPTLNNAgSSuLNCuwlgQLn5MdQa3AXLucH+ILgrDsua6e1ncMcRK4wtHQlAtaPdLm/uUAE6dOpXEi1DsSuWhfX1+7xIt/ZI1+++03ZgiIgyNZYUPugiCU3VpOiWyGDXkw6r8Zf63Lc/q9fMjlr3pmyFCuRpF5G2bg2AFKXRC0i4xtRSzMi2h3Uc6blT/YpSOwG3PF7Ai201vQVYwZkmKusnumVGMm8vmm7k7LctO4HV2iymBhghZoCBtS7mDVY5fyVvfCcwOjNSUPZlsoaPSw9rb+KnSffTlx5mpQpkyXGrtMGw0ZMB2Bge7dquhqG2vHZ/j0UU3tOIwx/eumtsFvt+dS9IyBQRWgh7Wt34sXBfubnnXhusrMjKt8pogqUM/esy4Zw/fTx09/+tOPnz59+fLlK/uigzdH3gq5vd/k7Xqvj47znXCHR1ya729ur/PFYI9Px0fHp6dc88+4PXgBovQvzHDkSu1WCdJrOnHq8p7TNdGrhEeJZQSu8jdX19wK7pdvEk5rHgImT6qAOBpsA/Oo9enV/e0dIQxOKy7EQa8ynoW2MdimIUvwktF73brYUPowKfcnWm0CjIabX20C+RcyP+A0D02zGcpOiCLP4nJnJDGfqkLjVA+PI6wHydkRIyOGAo4SVfW1WU55cnxyenJCErlbJny6ZbdSRmbSxMwWOHyG000yQ1Opj714Xg6li0Sr7T4DqYnJEURAGwY5EVUPx0uyTB4Gc4NHxU5OODzljQP1iqIeJNPCcUDmO3OSc92JOdyvnsbfLOLHv4cHzHn6haQ0YWdd28TYZeZpWz1UpqP6yQQyOcw2pLnA4zyGVg/pPWL8GLc/g4WqP5DlV2Ad5qiOg46XNt4JUkikSMi5SvKg+/xeYvnJtYZFlcfM/qBkvdEZr1Eo8/KRYSduPbeu59No6hm232BJ6MpgAtnRjms8dnBIpEqEn+qQSGbBz5iuya5KrTqbckrkcOUdCIvvENRPEkg3eW2RBUBzJTWOztOrPAdlOJllS+rlXjMcD39jYF8Ex8dMKhhrhZSCtNR52lUh2bAFssXm0zJ953KqxhDtLp9kC64IWrFdOzVB4y5iz1wfvHzxLwqI+OSVV+1rK+zZWa6QnEH1KjHdsYSIdnc7fSJn7YM5Jbh4vn37zkNME0pOE1LJxbOe/oB0X6/87+uJwz2Xay5lDw/5VKK6xubjUDhGB28+fHhPhDCVKmEpsYGhQKItGFTBKmWLS7KB5G9Hu8y9/wOw27tVnz3HqGOkvWs0WJMaNo0gk28DJuRE72p24TBVLvotL8ieCgyWhHZDr9YAmA18db6Tyd4hAMViUAVXBMZoK7BUxrel2FDKAGEJBq9RdrK37xm2Cqvpjf6WC+5K1rbGqmmuJsgkEyteo23g6T0q22hlGy9jpbFarhhr91wIF4GlmG3QghkrPrqCVeHqYeyjrVoz0QsGW1dJSm5TCijlBa0KBK1cMqKpq7RMY1UFasCoF1ZVsE+T/OWBZNLuG/MOWtaAcURCQcKF3zCgZc2sMK7kdZ+gFmaKzCWfCyvNkFyaf/zxp19++XTDvvg67yrmUkQr8ryleHkoSBwu0J8/f6ZkZ8uGsTZg2Xs54RjIAAGJgy/Xd7vzECBDg1J4dOHR39/doScywJNtN9HLNfkTHUerBNEA3C36PdB39d1mRgbY9N5POrsJo7rlfpI7DcM0JXjTQ4tBwkTGnSaHf3522jlkN1zI7S0BMgOUbrBSz2Pp8RCaJmEvRNYmBRMAGoqxATYMQZCVZOws57CzkhJbjYlhIy7XxOFQkavueiEgH5yp1owERsiWlGxLZhCUeqnBtooN6J81o5IqGvS81vIRO1Vv2xwLDBwR8mLH2z96whDK4LR2X4DW9PT6dT7H0Bda1Uop0Eiqp4ke/dWB89A8GuMn4wUjFLu/yhmMhpoHoEEcIQNwFHoBglM6QDUVoHw9RvV4WDsPnkHJCBFx2dwT1XDB3YU9Ajoa1mLjRALzAKtxLDOQFJepq3LwQEcw6hvNmDGMJeCmX+GR5RTNmEqDOKjp7GqFD/oIVo5Dn4bpjkOtHTHSuhydifffAHLFW21SNMm/VQYLE5AOKTH/kByVOVVKcjexKmkJTCwBk/9IW6Xz9f79u4uLi4PDnIy0cH2jiZXPaxTXP/NGydXv8uqKa87x8YnvgstVsR4Ys1yqp+TjKZDXamWHfsxH6XPiEeEuXz1Yy+kgv48/PWc3nk8oQlm5JPOEWiCp4WBXmPUqNcAq1K/iH+CyC4K00ZBZXlwMyG9at1FuVUxK07PaxqYcdCD5q8PZCTVWO2UbXQXYM1bMurqMt1zXvmCtnzCogvuiGDUDPQn5zA0toc3/w9gGY1uMAatgNU2jg7xE35IBmjzTVryY+Y4p07wGrSumQZXWdgcKutT4VZDnsMqrqyP/EWnCGNaeZOSBTJditl8A/Too9J1MDxOyYfVpiSrZkLFJZLKS5EvHZVjPYBZUqA1kKI1fkm0s3G5rBQiwO+wSLaSl6AM+k7O9gmHyXzSpGNmr5P1j3upgzIM3h58/f73KlpXLdZ74emPlKn1zc3N4fPRNAeby8svV1SX3BvZhHz58e5qP+M2OB3CBBnaBFztP4mQfUJsz7NwGareABibLzN9LssetTy4Ddze33DGQZWd6Mn6hT8C6qQX4WiZvRpQ3S+fGkC1a7cK5/dAXDMAgvrbuoG1uO6SEIwwBRQ2CGWAg44iQjHj3Np/Bh0F5cpynRIIhhcyjNsTZR/rD5NsdwKgYGb4MyWsA7AhyRcnmyTFnFwXpR2eQJyHrE5rZBB/Xjj3bL3ZjJaDEKz+v8jkS9dj7EHeMvA2lds35N6HyYRS5ZBYYIzKGyj15Hi8G85kEEI3gHC8SyxNE9rpUaaqBMqrstk+OT/tYP716ID8mh31AJnT5lDcCsXgce31ORo5UAtTM5R14dfmpFIJMwHJGcKQTuRZAwx5HpQAD8G0DgT0ahyOOrElKUQNM6ZNTB1i2P7Eh5Skzv8759k8p89C6f6LHeVgZatsJ4bRqVzX+OUapgHirLtvDBMhZRngXRClgFKiRmass0BLlSBOLH6rklYXnGHODHj8wr1mgy7KZUb8xrwXssllAP3ZXszsgg7h5lMOoRm0N44iZXxAyPgtUYtgMtC3tNBnHqOYCpCh7yLCZUPt16ip2lq6LEIkyoHdVRp6++0eu/rLjxK8T4sLCVY5oBGH9RFMvmyk5Qa5vbi4vL1nmCCDpBRIlB4NqFshTfmcIQ2CaQPWC/A2dcOm7rL8dRJn/GMfB67dv39LKCUgExHuR9Jez41eBso29sPW3oyYzXrN7kzNkntM/t3tujZABLgIMeWHwJreMZT3M2JunSJQFg3qKscVMslGfIGkrkJywlcwQbUfW2E17BicupWKULm/svO+5Ag5Eu5xF2j34KgcJot7RU2JrVMNGL+xV/dDsS33VZHUu4UHLwGw32l1od2nrKs4M8lQD4r/IFmPtxdWRsmXCapwnA1TjFuhL9PysMHRTNIC+q7ORsl69RDQ1oe+yW4V3FzGoCXvJxqqVaq+KBlyVg9SgZBs2Vy1XhrC6m7w2q7raN7xYkbqXVWSu8oOhCXB6oL+rTx5FS8kmmO3u16957ssVmW0WviWrm+7hwR/+8Iff//732NfXN1y92YmdHJ+xIWMbYEzjA6aFKzUM52R2wMtbnIsZ91e6sEoqbNg/ffzobYDW7MbyPYV5LzX3DEiD160qQciKm4QdgWwc69Hj9fU1rggIRUw0GDQRCpn9Ah3Tx+Hhmd/OVR97h9j4VE2Gw3uUv/8jf66azMZ9HvAcHV6c5bkQYat6dOrbGnJvS3CCJK0CNUqZIWYHe3h0Uu9qyE4Fx9dv2ENyU2QYmZMDJoGdMlPOHDO27HXJ4uCQxc4G5inzAwPvp5i5FcvNPYPjB5t02TvTA9udbJ5P2EIece5y0OqBJ02Zz8TLdTNHmWnLzeHNE/P5hpzSGzcjMmRLe5hfyj+9jl/pOSD1kJFU8oYNY9Yk5E+j2GAQjypTxLSQFlMKmJyag9zCGSmoLUGONSxHEGSuMgMZT5VMKTPPAQmOj/LXUc4nrfiyunA3MgwGTemEycw7PbKD4DCw3aCEYRGQPTw2BxvbM7ZG4zFJZKFNCVABcqZ3UXTKxQ50BBlYbdzB0CuLUd1Qy0/4zDz/sXmsaJVRGvCsHXF9OEwZHFn+Z045NvVt5a9yfA5eV3nA2uXf4wNqeQXFms1xfvPE/7V+OK6xKbGPRl7ZGds7adWRrN0z2VOvNbfwuYpkV135UxqRMqt4gnOVkdd8ZNQ1LoARquYEDfPJQafUZX72rABkoXgFmLDw2ct2/BZTwxbyopWFraa2K8cRyjAlHgxFK02W/FmZNYrcXRQUSlMj+/z5E+Xt7Q1l3vZWu+c0Pj6welnDXH8APlwemJy7u3v20FzEaOX1Z7zq1Dg+OuHQ0BM2x8Cua8RIXhGIq/fnT5+oMwjCM/dPr5986sEJ6FmGcklugGoz2s6S1S5nVKfTVPxHY29HL1T36vO84Vc1xQzstDIoyiZLNFD1FPPAV/oVPMrl3fqUVDN9VWlDXqOxy4DWY45/X/SduwArJVVOo5WGzLMG/u//139LZW7AZnXI4Gksz2FHO8NWeFpFu1A+LGc7vAawdS/opbJKL65jUPEGqBpq7ii9bmdrKWZ7hW4ymragCgwrFMhzTjYjtL26Ye86NqjKrPjZZYaybl35No8B4L3ygtSXy5waQdOwdjut36RpVowE4UBwp/BwzIem7M16aMeO2UzDgKOyCCg1dpu4le2FrY3Jcb0+xRwZdNXhABn2f2zUYj/lO0HYlDGZXH65fHPf/vTpy//y//3hzz/8yDaUq/b9/SPXYryw3xwef//991zHP3369NNPP3khZutymG/HyCYbGaGIQ4/EJ3+mFBKl00srVdYVRtu0PtxFQDJUydUmGCM85VOEByKuZZmDdXdPXxEsz2bcLjNiyNfs4YpXT0o9D4TVxgXkoxmWybFk3mvys/mjiwyTnUN+JZ2tIQJ2tCeH7LmThjlwxWaimKUktmwFMBx7NPX1BPQbzRv/oCcaGHYeTw+P9/nsiXHGEZlNtSWrifVOsNPTc3b4r9laZ5d0xJRT0vPbt285WICAnBVEMMgYM7te9k/10IrNEnH4h7IOGRP7+v7pPh+l8DrvcX945MUUV9EHemG/RXZMIeUDDDtn9luvDijJHd+DvE05Gux60kqn9eehD/lDTw4UKdQOdhzor1+/UgVI8uuF+gDBDPYgE4gmB/cxn4SIjQayzkvm8JZZ5NUQNi7Fjdt/9m11pQJ25Kxakt3T67wVnny1GTcjZJ65U5BvTgQWTtnZ9WQ0nLzZZNhFulsOEwa9wNcBSr/YMBhAcTIrAVVRAQZUMoGjbYF6HDt19TWszL8Cy2p/NeVP3PFfvmaNmlK68ZhVyZHMOEuNdx0pTiW6uEt0RsQK4ETIq55Eyu665oQSj4qNd2JUGiZYQFWaasnMwLGIKE3kqL5Z+vYhv/zhGClgsJCZrOXuGdPEe6JK1lVgdWZ0rXL4YqjBoDvIDmITF7yol5m0FOjLJWL4mi72Cfk7ijmOS5Spo4Sh7OCkzAsS5GpyWjHkWHm/fv4y5DTvQ7s4zef5cM6yyDkjUvJy5+jIxxanp/m8Oa63lOfnb//4xz9++PBt/UruFg3bHHw5fSBIB81dLpy5tgCuz0zs//v/8/8iON2dHedFKa9M/8k/+SdcefDC9zF77zHqzh9wdmNzQaiWAYcGULZNpxr0SMCMuyA52+0CtG3C1qCUlxG7XruYeVyGtZyqojWzDWY+C38f0rSvl+f6hbfapEpOjdlFRMNZuQ80qR/u+2IKyTfcwArYs0srrQrIVXVYxGEilgsaC1IlOPg3//Kf8Y9Sylpmm2sYTDdpzNjLNElY9hzDKMytz6EFisFMNmRIte1I94lX1Rnd5KjbXdjUkGl+Fkz20DzTOuxqj9EzP2NmVq1dnQ1g8pYzWJ09+b8FxBieE4hA5GoNFqX2Jr1uauwyK1SMPRpJyt3Uy2O4OLQuyxhNrRE06ehABORc5bpXIRKNe0FOlbEkcsLAfP16+fPPn64ur2mqy2L2PUTAPj455eL7888///jjj1y42RGenOQruLnpEA0DjX1xEtIJZe6a9Q6KuoLnEa8npxpaRd1qo89dJLu8gGgo4evwjvuopa0nyzZdntwAtvODW8qaN+IAAwqbjPY0PnU4AhIgJjY0VZCn2nnKlmeZ3IjoNN8AkketaYWPngmd5rn80hclXhlU/cOM8VKD6EOWqeeSRT0M/6NHjAgjbRU7serxXbpMJtHzPwHhsc5OjjKE+jqS9MqZXltBnFGw2COqbwyuCxVwLbnJyyas3OgoQjQ45u0gS++oKlp+a1+914W29IUQxuTam8vvfWwaHDtKDjpHmVAwlMwVjDMMQ2fYuKTzilbB0y98bdm4vWVt2x+DIuzAm6QOid5Suua2EqtenAPnmRwJit38MtOFV6+zqax8ii3BgrbtrhwSx6oMpQwgkxz6mgeqasiY9PonD3SrTE7dVyVf4ccH6lkm4yqJRY7lYf4wcNTqg8+wxsqqicWuI14xHVcctdlKoSc9XiZykubDJkH9KiAvHJN9jprZ0wunQOWSHOrXInXK1CddErEOWZ2ENZYwdZY5GBKwfYM6KPl3GS+2yudg66SJb/6pICKBFnTwpYQISljIxYIRdExc6srgjNUZYRPUosFe77rKhVhcCjJ2GA5wTV0OCPOQpVmv6mnzkkW08TlFeUkTIM/6Je369lNerxHq5CTvhuJ1GdfszHx9LF5dvryQeo4ECfX0dHV1yRmXcBwjBvb06izvoD6DJBovsigr2TEJUQJeN8HUymnQqky7YStIioWOBuC7nNHM3LQSr7xW1d+CDGxKRnhExHZfa6WgSZmhrIJq3INuUgas1gLftIIlt18PtYs9TdMOYm7V3mVmzAxLntITXUa8/p//x78b5ozyZCSEENK9EEXzYqXMUcrvMTewtTW7WOZuhAIyZmKTsBVgtxeQmbHLNLqpjbm73dbn0AIvhMPeHos20LZklqpxDFPMVWwNALk6eEDB7K6doMQZ9+8g1UnWgB8Wdn4FOgJieB0hSY0Ipu7K3nPWzcoXgEANZa+rZjQexl1thGpD2JGlBhdP7ZWL8ZtEqdccEAbZI31iPGRnzE2PgXMb5bL75fLrn/705x/+9PPXL1eouG+ykfCCy0l1/vY9+svLy/pA/gMu+uwGiXn/MA4xESjtFD33htx56+ZKCWiqa3oEuOTWUFde0oIZER6jgSSCei7mVLEBMpANV4X1ESYMAgzKPogiQ2PmawKwixszY8zwdQfCRpB0EzkO2dbUBiilu+d6tHx6mr+bREDJvscuEmd5upxR1zsa4bE96mxA8GXo5ImMpmyYCrQ+LRmmy4PNeJFJJmy9Z4KmmsN8gB1VQp0c1RPfOvq1TUpi4LE2iJ7keYjI8Je9aTqb4PzYI8BuzagXNMMU8kESdbg9iJLJYzwFS9oIaGXI5EzCMETAHr9nKM3jU73J59V4eAxPGObKyJtHzgUEZEZYjhpVm0Iuh8BbPzwxXRItAxVwvFgCNtkKWZLstmUQQK5aAbYY9eVFCUA8rGolQjIqXkBSU9CoXMZBp+onVKsHT8tvJCKFXx4WcB3TiF2tVIvZpJ2H04rrQKQblfy/6LO7KgFzznLthHXsskGNuSUadjbylXmQz2p/eHzIqLkmGwfN3XXeqwBT3gFVm3AiRuxlUHgVOTQj20LCLjzoav0bNA/aprR1Q+7sljg9Uk67RiagAuZI5e0utZKNE2XZLLFmRNUeD177wnucuXGvFcJVgVcl52f5TkEC0MqR5ZLinN/eXRPWZe8knJzlc6CZVq60v/vdH969e8ckPjzecVR5EUoMrn5en29vcsGstF/RBfbHTz//8MMPHA6Cnx3mm/P/+Lf/yT/9p/+UqzddcOEnL08Eoa8Xyvl3IzgOq7CqAhhJSoI0bH0BaGZHjExILYlq3xy73xJtBSODuReGrGHATRMn3D4oUCNg2qvRVZo0RPO1wPfhmWfPL2OVT/2zOV8aMI5XWwPg0jMM5pyf6nUaXujRUNIKNp/3PIPV3c7qtFed7TUsh3K6es6tz2EORbqzWLsToCrmlADMsBbsMo1umoNoJ/TS2gZ4obuyN17C6o5slKtoosWzF6C6d04oO2eMOSarszVdzmgGA7TrHHBmRNtkpAEQD6uwqq5g66zB7qoGZX6lvK3RmBLYoC4x0huloIkSLyGz0sjn17NpzS0hz7/yMCPvN/jp55/+1//lT1+/XnFzRFC+PgvJNR0lpedePSMev20/OMjv4hOq+tLmqo19cXHx9u1bbPYx18snb5CUaVgCU+RGQplnl7V7plU4JJrIxGTcR7IDIywYN/K69wA02DLq87hyfPrp0uMCbHecMeraQbZ52laPmQFGyIqchmBcldD7/mwE2KkuGutpw66SQLHHbNcoylGb/3GsDiOU7wjGVI87vALT8Nl5dZhnXCKtEcbKOGttMOwqRimQ5NnyQpbPWDZhFwZYbRn/5MAUIFt/fJTPJFHvcbSJUVC2HkEN4iAHmDVVvy5foZThFWPgSOgwaQ9ospUpSriqjjbzXBID9uuURrwcOKGmDaE7pfEt1VeAUP4r03xJxqWDgRDEJheRrTMUUMaTHlnPnHLDpXwKLH7zyAEox6qNrCrVTc551FEbWZvUaI+UOC71aHmOkCNUrSBBFkj06Rkm8tEdG2pKe2MMkOMsfsgVw/MZYy4LFWEc6w2opmFKwKowT3mybmY2DKgt1G8NSVTPB/XEt+rAZJKDK7OqG1TwrYRByeJQ/5NGkVxg8nyACaD2xCWAackvaBhgvVOfiyT7Y7LmEHANxJkhcCy4umHjxYTz8pO9cl2WeYlyj5iprQtaMqHsDDGIzwXy69evXBup8iod4+j46Pe//z0uBL9/zAMRxY1Ul2fPIEahDZCuqqpehlSN0DNvUxsz0MvPrc8xGvb4Mmbf1q/Ckt6qCYSZnt2+jLmXvZgFmy627+8i8+BE/0fAsHlTlQG3e/EQCwe+m8bMYHkEsVsPc/Bv/sU/s2JdWJen3DWeqzZkyNoqmJVmsIuOg9GQ+e1YubwQoZs0KBvOw3Mzu0ILcOvqbrkLj6ut3ZdVyxVWTZEuzAyYkf+Oy4wmN62VjmasyZ6nYkp1swptEiu7q9pAm3J3hmebyjCex5Y+tcCKwXcxC7RVUkJgsovg1OBwsqXjBs0F+oc//+Xv/8Ofrq9vuTTjgg4BF3QmmSs4Sq7C9cbi+iu05Y0T7DMRJ0Td4yEpaT09PYVBzHW/Lv3jUQ13O67vdQvJdhaMi+7r18TnRiGJgFsuuRFhNBeoPt5nh01M4wD47DtrQ08CKklJMGZ+8KHkUkkz2wRuKrkEELzuYWSbdwnW81HuBmggM4rEzbjqKRFt+W07V6wKEm2oBQS5ODtDjY07oJUqPxgMir7C5N0gcUZGSXAUGpS9GwhDsfzQmghO9TKoDKT2537+Ro17gZfCCjVmkMmhrA2OBMj01k+NaGy1RlvBOj9DWUY4/qn5DGnkmhHWgxHItl/YZFS1WjhYusMY6jHPPBKfDQZBMzMo6+0EZE+BUveo6zcPjAfDsGDMW7RKyCud4kITpZChlVIvmBlqEFgFMMg4jh0HR0qbrHIw5fjJcdqxCdlVMmUhxavaRHXFqsqR0UMKhio961ivvVgcOWGjyumZev3UoqkDweArwtjcGa1/8ESEFCXVONXDTtOpseeHyJVIwnmKcb4uvy56yOO6rOX0lW4qTgWMW477XXZ8lJx0jBSGczlHJT5bqKPtWlrvsJeoA5XPFuT512oL5MlYY8XPUWScNhKxUr2bQKo5DBvlBsuMppUuNr2wkutQFrh81Rny5tVdPn3ogUP4wEw+cMnK0FlbrFsWGPOZSarP4mCGa77zJg3fmHh7f3t9fcXFEYKVQFdcorkGDqFvIF9erlByNP2LQzJg+aDk8sDumVYisHtOonWG1kAyutgeohqrTTMIpVeNK+iqBmgbveUudlufYwT2XozmwlzV7lJD7A4KZjvSBoqNIJqp9j3Y24TPXv5/q91z9bDpQmO3x73Jz1VWLCWyVtp68O/+9T/3uMpSBkt1w0ytLxjCKuVYbguat7oLMqF8QdBNK80L1d8SzUlpwIvmsdtouzG1jvxl5lIQcK7uCkQzGKKrbeySc7aCOmWTcxOYecGqnXlhFcxVbccrqAxrsmcSzFeTQRWszvxYprUefiNw4aLbEWZ4AaWplzpiu5BvBhQTGTc1Sgiutj/88OPPP38kjl/ggIYNZD6jtP7A5ebWa3c2E+YAT9UI2L3JoFq+R1+/fv3ll1+IDNmbabLwHgzIBDGtgH15tuZsm5adDeezYSmpmjnpcVfmHoONl31hoMHomAaBj355nq1SoAEYjghIhlk6ZaNzWn8OD7DzNTF17xIIgC4iunrCClACDEJh0JrEavecXVABUpmbH6pVjiZK90nDnj7PmDrRHA4TUDF3VmmV9X/d0ZepZlrTuoPhtbRapRSSYlCLwPRSkm42sanRZIZqFMAwBOzKdyQMyQzEsTSZjWrSqBcQgWR8qzvFEVRTUB0bcCinXgA2jH3ZVGEGEqHg8VKD4UoAaCiHqKCMKI5QsswAu/w2PTZoGjkVhn6TQoJQZfxILfOajQS449LUXtmlVU/FZ/tZXxVkEJpWuYHYPtImqWUjPgZSrUbGZhqdSZEodpU/QkU6fvUBENGk7a6OfRsnHdUoa7CG4gQwTqTDq2KWoHbim2WzwrbXBqwpyiZHR0sJL5qcvZe2oqpYHBOTf9O6daw848bZR6myjGYCrMx0HR/7efWYzTELigC8OGRdsdCyumrJRZHHxpwg/sFJuk5/+XQDjpDvzoLEMUeKHlKvv0upN0bl+kbptL96nc+T5iKJefg610AW0DfffGNkf/dI/OQ5JV/Tn218/tmB+cxlG8N9hwc2OWkyGl0FM7MKRXVWzoBvDGob3WRp5A5IKfOM90BCFEZ9idawVQyq0APZ20GJ9/B/FexxDr8wm3LGywyXBUqWCiV8Nx38D//tf9kVRlXLbusgNVZV0MyzynGGDOxG2AWalQsgKw0gOZezIag2VtUZ3dTr5mWooVTfkIxhuY3iAm3JGU12Gs3sGmC2G/gCbQRDs61sRwVCZsGGqcaNbfD5+ohNS7UHLQaz48oALyjX+o1wCyQwBxHF7HdY6Xui5G1aVr6DgnvDBfnh4fH6+vann37+8cef6z3N7Py4xB8iYMPI7hn9ly9fL6+umI3j41P2A94gXbF1um0BHgGXb6KxIeaS7WPdEo/fWiKD56bNnbsm+dXj3T05YcMfHSxvdShBgj4Q9CG/Ba7zl5sETYjHxsQINbqMqoJgIwPwibD0aBpEafckgKYe2tHrWW2a2TWfn52dn57A5NsCmRRSrZMdJNSy52BPPXJd9hxqakfz+viEW2NmnH03Q6UXjgnSfKxxbWTw9AryOu8Opcxjw0xF9UV8gIFvaXJEKTZN9QS66A2fKgPin6LKbTQZZP5x1zIEFP7hUH8wGWnQxqDIyh5BHSnLjLvmYdHXZ/vVDwp+MnDaa2CUjDYDr6ZqzVNVyp7DgzdxOaqnrSGNngex+fg5AlGvh/WxR8BEJL0aK8wSHDqDqyNrF92LY/eH1uq31sNSQvqDOwuOBTnL/CE15mZR0lRUaTAiCJk0q5re0x+dJiu7Tis/2aSX46aXinaynAn5gT/ISoi0Iuff+kZCYuZvybLMMtlLK0Hj2KPmxyq1ei2YPxak5IdABEgMVlKdDtqdz/ihP1RPj+mThZano1nVOffi98D/zAXxmGx68ezLmlni11z1Hm10CKrpDRvAsNFusHhHKdOw51EpKGYOsBN27bh1nSyUw8RpUxa7/JTfli7g/KPM/15/NPInWFmBtDr8nGV3D3dMIBI20jlKHEtOoNdvuETVvvceoOVoVLU+AKXeGsHRoVdE+Vie0X8ypoXST0zHwdzYiz/mN23jt3Nv6ukGsc7P86UpBPR8d35m+Bau3j1jNxATStJWRzpXtS2tpq8yxK5MtE2rxow6IfZgNP8aVkqr22X4vXjBdy/25u/xwqtRLHg2jjBa67vaWJihWZUNqs2vsEUSbsm//NIEc/Dv/5v/vVQ1DUNhk2JVBTKUFXwTXSMMF5N9cZ6DrZZzwHl1UooV09UV9pKimzB6IVrVAHMawioY9Qlyo3lBtWyF1QDalN0LWDU1urri8e2znaa6EYyx9CYBDVUFGjM2ved3ZLGdcJGrTMWffRd7E6qbQNszKeJW5GzYaTMifOXfZLUHrbfs8U6zGEgCBLgwEEETDMBWAIOgsPHiKn97e88296cff/np559vb+/Y4TC9BMaRCzHXXK7jHz9+PKlvq6obRI5F347NB5LLd0IvNi4I3haI49WcPXcOwPK+CFB91bHL5wfnZkCVuDShMX9885aR+viOdFbAMZlUKGT2jlFZ5VDC+AyMmESmFaUGJKEcBXailV0PmLNvJog3G/Yu2ERAbG7AKnr7IlHHQkzDwkdWSbJ7DlnvLeGGaXfxNVX+r/gGx9f4XdpvyqWVaAzB3jHovWKkR4AYEk36z5HOLRGeA0NTywTK/JP2pEp8YY8A0oAAI7ub5TQUVMmEklZQLnm1owsGETpVWkH5BSVOO47843FERj/akHFYZp5/Sx+lo64+Q9JFx4fJ9q4AyR4OBrtcN8NRIBJlGrIJa2jb1DIZbP+hzr+KQTuqMT5k0j4+zuZydDhCqUdHVRfOBTRLtTLsfE0+n7yW97DkRUXte8utNvH12kdfwApjP003/J8NviTVZQiWFTV9YGcR1zLGlrFbS2gFYapX/qVKRMWJX/NHDYYFD2O07gLgXwFHZHlkd8sXG1XrRg9aCabqFgnsixJBu2gXubmGIFv+Zb43HaW2lJMMKxGsaiywOeA464Eg77QJsuqY8of7B65AcXz1pi5F+cRFXO7rHXHMKD8cFl6t18dCR8OaEcwnQfC9vLosI2vm+DjvAuoBIYM8OzvLa5j62kKOS9ZSZvuBq1n+9BBkgYxZokZpldWBwc5eZm6idPZAIixNQuY5DNG2bK5qN0NHu627gG8MqoB7lzNmWdsxNqfWFtTMcWDAKr1dtMuQLauosVT3B9krpjTsqhVItGwu21intGCu5ro0IYw9/j//b/++K5QaXEIoG/KgTvtgDkHpurEqtH0xSKt6QZPVJjuO1VmMLbARtAaMhgVz065MJidMAVsGuxf9yoty1gursxIoSPl6XJWAjE2ctzIrEJ+yZWCWSVqu3OcmSlotTdjDlOD1fjV95wgOWfctPI2X0X1AjYYhqAqrudjsJKNjl0LeUBiWkJ0JDF1TdhzsPjSSMEBGKMOwfKhGSJHKhPJOL1YRYLuxyz7yVXZvD/WZBnd39xcXF7f3jz///PGXnz/9+c9/+fHnn/zo0HfvPrDvRPM3f/M3BPnhh79wIc585b6bbc3Sb8rly1sCDwp3Ah97cB3nes01HXefasNcXOSDk8hGF2QA4+46Xx/AHR7QNWAgKG/ryw/RpK8CAmImiZoZEk7AZZmxy8eGgceAaWX9WzNfc5ieMvk55QnILHGPgqFrqqfH+ZANAEMfhkIJys+oYdBTHh8eMXBShYShNIG3b8/tOo55UpW/tdYdWyQbRlelfwNOa1yWK2xrALZ3xKSyLDaqNglsXhRFXTtOhkTJrbyVlg2qw3PsG3JcZmPoli4wIDH8vI4GZD4xuha5YxwNpl1VpiUhapVi50jXRlNGsUaYpxxZHDtauSYUvvViLL+b5nBLUsUGtOpFJG3nChdaqXYXlI1EqJ3HqE/o3AQamHo4OGYjvkuT0IUccgjqdSCopZqBI9BFsWtyBMlGKoDnuLEknvJIlp3mWHVIWGzZm/EqNze+pFdREo0BUtIjsjEPh4co6C+xl6wokVFaReaU6kITSmxa7VHGFUWVBGwlMYzHh4pZfxOMDGDgyOvzuUoZMahUK5cBqpS39+Mzv6kCbND5lDDXWBhQ9mgq+eZYdJC5iZL9qo6Nsfusvw4Uy7mY0mUjPzKpzyyKsaSETUkVdL8MFH5cLQ7yfn0D8i8Lvv5Mo36v8jqfAc+FkRrRWPA5ym+ebq7vjo7H2c0188OHD0S7vLwkCCnRLV6np/m0O67qvkkDMU1cuwjy+fPnX3755erq6vV9rvZctv/RP/pHf/u3f0uQ24f87UrD5MGbp7qzVyHTgEHWSqdU28UQn4VR1mJgkxp5mVYKBQCyW5m8we6L3yRoZiYFjMdlD6bPe951NKbYbRWzptFiTskZLZ4vnYrbZQ7Y9sZxWzznL2zamxVYBUcsuJIwRTAu6bZf/z/+p3+neoaddyz8LWGa/C3Ir6lKP3sZTcB3cKutnBkwy+Tb2D32yFSW6ybgqkopA8ojaFKNxkyCVopuymORCc27yiVnQCqwbJTfFiNWnQ5riqPhhORysx1DzW7kDVOXB/7tCDQ9py9lZHs1e2HYHoWOQFLeamNVbd8V5B+XkNiWwKZEXwzKbgUwqdang/nt3GwRqX65uv708cvHj+ye//zzL/k2LM6d8/NzxFzQv//+e251P/30C07X9T1Y3A6qNHJW1NHxKRoMFwB333qO8vjtt98SgUu5DC5sT3O/eJP9Dbcdg9AKiHB8kL81PDnKGzyIAwOP8qG+6xull2lsWmPXrcsqLvRewfObX903TfxfMSmTdfLO5CAGcDiSZ8reRoPsOcOjYczxKpyenoap+zdk987VJ9kuT9pA8eNVJTYuu7tnkjQyJRaMV0MZds9htpFo+aPPsSdbCbrKpFL68Mt7uE8KjSxmG+DLVkzSOPEqzEqbzDybkQWj6+XVKS6mJ08JQ1MWoL41fF+f2KQSYA/f2qnAdALKbHUD56fXNRCIRb85JeWVGRCjVAMck/HHa8+gNBkXBlWj9a+/aJrD2qoeSDJ6DZVoslbvt4e5yeHhMO8qCqgwlI2moIhrQmsgOcGfHh59sQSJnkWoV4k3gNTR86XPGrL1MCV6AbElYTkFCMiOjc1c1nwNvz5A3D9yC/DVpXfPVAEGvaSjMYixwNQAVim9y+CObeZWQbopWOWiogEgUdqaoAtoqtiJkDfzLHNICTM2OMvuufS+Zsi4yhgwmXxcYsGY2tDJoBJuBq5O0lhcLzosZH5zUE1PD09cdtgJcwWCpnMk5EscL5gHh7kUv3t3gV2XxHxniquaqAQ8eJPf7BGNWaUKz+75a4ET5NVdrkgI2T0DMlntngEkJbtnSnfPQF6DUs3MUALH29WG+uZ3BaLDkrz2LvbykHs7lbTUcbb34Pnd867Lbo9g7qXRvn1xaAz99sZlb2TwbNrtsrN7fhlzQG3XsPdEDMJi9GHNXw1iraAIY7dsNJkVOZ0nlqJ3kwRsKJBfIUu5MOrPKJuco81K+QZNMpxF2EK+yxnVHrKnieoqtzaAPJh7pdrlKp9GaxozPxs90oZ8oxlb1bs6bZIXcz5Uu+RfbQdbzAbNdDJVDJdqCWgNuwOaumyUx8CgFgx2Cj6nvYKa1/V7QCHfwNfEGFqPjvXA0s17QfMGuyDPO6i8Pvzy5cvPHz9efs0blD9+/Hx1dcOWDEe8KLlGc3W+vc3Wlir3dzrP7SI3IfoaNw/D2jUXa+6piLncf/PNN95l6Ysc8i6I+rSB25trMuWHTTV3X/SHr9/4x3mlOSbxu/u7m5vr2zwJv88b8WpQ+ALHyQ+MnWYstZUE2Hf3tzSni7ztNbPA//zQZpVJqWhvjuu7Hnx/89npKVtm9u6nJ3m7xnG+nbveXFE/vg8bcX6O2VLn0VH22NzuCJTJ5Op/T6f25Q8R8rXSya92zPXtyvXoq35qFFRzN8/veeGsJhr77PyivY4gZWIsfmGp1pAxFGRa6CK9jGFmoQCfOoeAibLi5Bwwen6MWEEGg1XXNY3FXvSVBnRy8P21dECYEmTW6g3HGv1zwpweIM4MYFDxRxlj9yezudj8ZB7ohsheZzncNfDTfEv8sUNI+7K7yq9CMiBiEnW45IXRwZunen/olFjG3QZc5cZ2hoDJnwObcvlJMjXy8MtPDlL+TXdLEH7SyMiyGyLX0fqmmLxFmXxYY/w4JxnU01OJdR8O1cXohDpAUJrkgzdKEip+zCRMvtGdqt+aHvcs8qO8VM4zaiYkCTGdZWfsdX3wFMZgwlwM2itE88AcJgI+vlJ14HnzNceB0xFd/t+gmMAqLsADWjOaI90Y4zfM4oW+GsN0OeJwYKZWEP+KMKMFqK0WXSizUh8ybP4fDRNsq5WSF7ZWVxjrcMSXq+C8fOIw0z+ezB5b6ce8n/7h7un+4f72tv6q45GtUH47waWvFtGbXBa5KuVaw+WkrkH1sS1ZdTn9s/JZONVXNqCgjmb+LuW+fgXBCzOYx6eHi4sL37lxR5fLJICNEY5R0RhIglW1EXVhtkG3arTvqlVYBchk+thBUlbnPZ8D5THQrVafM1ZeGzxzHFs/x98bRHKVBhi8lW2kaV70xYhRX7DLNEbTM/n/Kqq3TfC5m25iUON9z8JBChWWjXKcgi54bhK9qq/Q+l3MvgJm1lud+a5We7BrU2qw+IoOJAG28SkN2NglrXacwS6YCQXqu7qLFlOilGxjFy0WkmJQM7lUu9RoG3S1yoxrRQLy8bzVpsSuSeDfDUobaM9Me1n2VQBU+8CgtsnfiHjt+NIvgOwEeiANrrCUeRSR+1OeUtzl7c7sm6+5zHLtzpvklncee+OkrCvw+KQ5WlMu9wZQNIiNV2LW+xa4Rn/77bdc6etiPn41D4+U6STE/f0d+2a27OiRvbt4iwt3CO4HBCVJkqGJsAzksD60TpsyCUz3J1wI7njpK9lWXuVBivGiKVjOU0xIHLOrqO9AOS+QQDbQ+UqU9EirvpTsTFAKbmm5cWUPkmYDWgKbQLoo4ZPPkqvdVAxrPkWE8t8Ns20HUzVdF7CRtZK6JOWye04mYzpMYrpepZZJGu49b5nBZYZXpUhrPDYYDXWYBlUwDmgDoBHalLSqtzoDkhKBGnYDiDg6VFkkrAeOu6sl4iWt2FUS0MMh34aCXbDE0IhBLTCOoEpJnQ1t/nG6a5trGXYweV2hjsPBzS6/98FindHG0OrNTyxj5KDjmyFrkRJhimksntGOQR7UqZZNc/1zRAZpK8CU1wGv6OA5hfCmml+X1CY40QrYzCouo75MFAZN8Og5SXMxyWuJ5BPe3+A/1pGqgiCA7DpEjOVQLvGzQuwbhmjYrWxM+pFMI1emKXkYDfTaiV8rZzAltmkRW254bAxMXUys+AiWavQGl6/2oElz08aFeAmclzyIyTy/Y+AlZKk8U/JZjeyeWc8P+e7+fN0NV7v7+4eb22smnCsc22i8IQmY9ZRfl+XDQ+mC4+KBK8F4RXR/k9/PsEHnGvvhwwdk2MqwgemBvGMe1DjI0BHN5WyAFUnZhmVHBjPZtkajeavCIKXdRKiWgW4S2jMjdpmBZfe5G5Zydwi7mJV7NM90u2rAUTzX4974Vd1Ku5FY+zCaF8GosD6n872WUDIBB//2X2++LWV20J4Z0J6jPgl2fcuKvoG7EdKyHVnMkUX5rbtoA1T7qK4Sk+/WNsRcbUdJkwRzwM4cUmNVglZbHZVFI2wSg9oW2GkLKFf5YMwl6DxRagzlwdb827RCN9W/ce9oxWx6EdvV6Pkn6sVYVVeAlKfsjnpcQvIfgikBY1KCjonhZNoq3rweb6HjJnp7d/fLL7/89OPPnz9/ubq+ubm5vby8yhdW5aaHJKFyrU/A3NSJlqt5vRfTCzSy6jNgX2Bf8HixDb24uGAPCoMYVP8DBGCD++XL548f89F479+//+67785P861a7F1hyAbQHQwbVTZJq/lHQxIU6XrZc2DA5F4UaWQsUx1oyt2qnppTzeMavGrrXLvlI/YxecCTd2pkz5E9NLuaWmaAHQ9ijLpL8RNxtkUswmkSgBNV+sqp3Okxh6K2CMnEHRip1ZFxUJR9CQm7IHX/LqvyJ0LzjCLxywGWf+mpx1s0fJaB9UwWCSz9CmVp5p+aLm7VRoGzO4zsv/JDjqNH2BR14fOnMgwFHDWc2o5jE8Nf5mb8hjgXlKwnnwFnVsstn8WB0SQ/uDG5HLHTerMHmwmWipFZMB5leKoNWunOjuy6eVBZ7KKOUY1VR6E7oMkIJQZkmN8qkGaVYwzZ9b7J52Bsl6/fZCFQq3ONZVzPgDPSimx8YBeUFQ2NT77TFPcICFTPyJNAWJxzOiyP9l2INYFMI68GY1OwqcYxX7KTk/f13cPd49MDG7kKQYfk9chyy1PyZMa2lQlJt7UGH09Oj9FwClKhX/qpceSv0xhL0XUdGYc1z1wz4ALRBXZGUl3GzsRkeAC/+nc5ZZYDysxoAAWgangEEzOQTArySzVhy1hQdCUyeIbpv1VuIhuBlEiGSaWWqVt6EZ1wOWWANYFZDlM6HFWOgd1lI87yZ+aYPV7M3LF7vr+/vLrm2nx7c8d/l1eXX79CXF7fXHFUK73ExY0LLEfalDgKORAVHoMmynvf+fb66dtvv+ViG1neI7Y1J2MIpjfSryynY4eGcrQtkJnLRusNsiLBrJc3DbLF0AazO4Cfq7t4rvU5Pqt9H3b1vxp5JRhDeMaLhvFvoX174OC35AABuYvR/DxWMk5xDSe80xjfNai0XII+DJYNnIc1oTw2GGxh3HCm+FbFc9WZx250dTWJYFQKK2ZVbcxkB1TcWPEYPTONucrapixtyDbmMy26bUhazkMDe/WN2bHRVQxO8VXrjAjWvjm+5OAw58Pd4tmgqMYBm8CoD83WoNqejb4KlHemXTT/q9AxO5xJbxAMybkENGFTctQw2Bli//Tzz//hf/1TfT7dFbvnq6ubr1+u8mDjMQ/zcOUeXI9gQf7Wm6twHgbXQyoubXV12wyNy3ga6iPk2De/ffsWN+Igy060vlSFJjY97pv/9Kc/3dxcw7h1Rs/+DHfSy+Os21tk2PGqG1p9s0AAA+iQrkH2vXVXxzYrxjyu91VGbW2ZE6rZ11YyJMYYKbkbwdg6muo33rikmjdr6JStM61UEWfgBZtA9zVXg+lyEjYNoUarKK2aqi+omqEYZiqFvtIBD4PONNW/McZ1iXs0KBKU90bT5QY712KzTUsr61+zSm3Db1Dj3DhiZzHVIQNqRl5VyABJjNldA4bZZ4URBxlLJZvmOmrxWn7PoBgkXB0O1gZVDARt00RVqNSFPWBXBfasr8bYkIE7P2LWUexYbW8xmbvYJOyqdbxE458O3nhTbxDAATuZ5Cn3RmMOxVBkC52y4sDnleciABlJAUE2aj5v5lUBTUs0SgQYHKwojbsEkZGsjfo4EYiCYUBXXamCeA1TZYANb+nTUwBPVkyI81XCTRxsExAy6S7XTyWBTRoJNboIJNHzj7bV+ifFcpxsCkU6CIhTtsy4ZaikqgZQjZ+HssRqAHISGBM+oDgf/FyLIHUaMbnElpJtca0N/n98dX/v2zAy1RxWLkJcvZj/+rXhLUP0WKABuN8/5E9NvAizE6fo3TPp0aeJJYMl7arHri4Dee1EmMSN2V1D7OWNuRtEvo+vgi41BMrmZUBJtqqUrfx15PXaHujeQV6I1sq9Gg7/sNZ4NqBYRdsbv4Y57BWc1RewCjjflTB0xx7PnmUtQTc30zZNts7kc/CVy0qGe68G0QINIA/m6swD4tgqYNoQLRj1nY4kW9ZnPugmyuax22gbWA0WTZd7jRnPiUHbpCF63rA10ChTYNVWjPGrwgUwli0Q1Vgxn7Z6F1wd6DeBFi8FgDmTbNhafkGTK8iLXabheOdWxWDUF8iYym4rSUp2UzMYXKG9hXz69Ok//P3f//zTL4yLi6+X6Ps7Nq9cgvOmheO8o/eYm68D5xLs+yiURh2MjkBmtJ7MnZ2dnZ+fs7OhifmEzE70+JgqNlfzX3755ccf//Ll8+eLi/Pf/e53XM1Pj47zyKoO+kN9hjRXf2ISLZ3UrcV+XJ/8n5+6u7svxxdNPgbVzVNU7qFz14wn9erCjS//4wjYOp9S1E0IOWIEp8f5aGer3PbZLaOM13ifbvbRfdFT1sg2oUgw+h3V2CRAyR4kyt3dc3y9edUoGGMxM9KWLdqYARnCVrfrKzE8DRQchlSX7rDdR8wM2BhjDzaGgEEsBUAD58zxtCORj2uo/GAwWJuTcJpG1Q1CnlJy4B4eD/JZbUwOPgQm3xzx9LtsgBKyesFg9uiMBekvKBCEh8o0RAbKIxE0aF16z2bF3KyWkR9snOsni37i8/Cbg86hD5McwzO0bPowCV6+mVCnpfrKZjOGYTu4Gp9N52XNcKm3eGRtMOoKBpI5yPNsIo0qSVfQ/J9/rATVWf0WKP9KaddPjoVrz6trxlhJZjHmZer4HQv9ZLrq5Vl93SNk3oJCLKfizQFHLY45S8a5nyHVmUgZPvNSmVSPldkYFGp5QK3+zdAhQZYRWMS9rjQaMLrDg5xPxXQp5sXTQED+2rqXlZiMYoJNyZaUq89QCbcgoXLx2eyJITVcliZTrZHnN3s5JeuYY6Ql73Jees/nMpcmciSZfF7ZH3HBiZg5zcWIi3New2eWAacRF8yDfDZ/0qNfjbu7vPmNS256ryceBP5QQMC5Z/6dsAa9Ap9M4xjfJaw2mF3aXkG+Be0r6FdjxasHsw2UYXTZWFXBbkzKFbnGsu520Z1qgL2huhWs7FQt92CL3I38jNcGy8xY+62odAJtytF1FTbBAIwssn/33/xzrDRO8L4CbIpTQU+bwGC33efquGYVmo9DQXsuRTNtFD0YsTeNBuRKQAnDeCmtNglMryFPCQZVZFdp1WjH0bSs/hUUiF27yzbIczclSkiMvTDhFgPEXBwyvKkJYHPOa8hTKpvmzMv32IFhwNhcMYYLtTgV4jP1AmSEDHE0RFeHaIIxFQxqSXUvKkyusNrFBdqm5yislnzI6gaXN2D8Ofjp4eHh9PSMzWr+UoXd8318j9hKHhy9ffeWqzbB0HD99Q/7uJgjTJxgjCgRcxXPRoLNKFtnDLyAW1IMegQE+emnn3788cfPnz/9/ne/++67b7///nt22ySHxszLL1d6w0ImtcdH9q5UESijX4IDDMSCSxRdA2703M8y2soOTRxrhZAhgnpyE5ww2nz5dsDtG5pa3pVRG3f0PpO2r3oYHSTm1uEdMw9oG9RCYlQO1EbybD4SpCiVM0g7cdxMLAKVCVGwD4dmTP4PNcngswOtFz9RgMUF0wjlM4JrCHRjmAUMOqAUTQbstZZxxXHhZTBgMLrKnZ9yZpaOqI00OJS0cvRoUgapF8DgWFzfXF9dXbFU6sCN/SI8AlyyGJZMErG2dzmCrEwWMK35G9DsSFig2JZEgaEbfCAICwxImTjVBVWATSvxsekOS76V3TvMLqqr+jdvisDb92y8Yq3B0Pj46iF/X/b68YAR543Fibn4FuqOM3dqwiyf/KR/SLJ6oHG50WWXVru1p/vHu3DEz648bPbo2T+nf9pLm00UG+cjXkUzL/F7IFNSZR6SQxRP9dKqHqAyyWnLOVNb77yqGN+MmAEneWbLhDM3yzGtDMe4mH1GkTf71sQCFaBtZPP0oqzzaQObgBG8qgCU8l4NhDHt330wRjExel2kOcaUar0Fzh46jjwJGCdHpA7TaKrWYde//D812herbuTA3NEF0WoQrOp88yvr+PT0hKPMIJCRW/U1fneHGBf6vc9fXecbv+2G16gcJbbO33zzDTIOJkqAjSCaQnbw+cVj0p6hptHM3DpPgqSlfLeCXV6GqZyrgKoMgBTyMl2K5turATMrt/D87hnsxt+Fmm6lOsPFH2ONdWTLVs4uCbRAZurOfzdQ9nK2omWULCkZScAKyRr+n//Hv5Mtl0WxHDB5DRwgZZq3pKltmmwF6Jt0RWIDVrICQHVY6IffZhizAXTvqk0NW4FX8zrXhowqyZADtsxc9gmmElAFueIu3XVpK4aYbccLM3cktBX0VFTLfrSgExDtZRVjlc9z2NaMq8PK0ctwk0Seu9MQVAE9a0sKXBy+sNXS4Yv4F7DthZLqfBSUUTbkWbhd7XI29Grfca0sYCSEd/f8sfbh5dfrz58/s3/94Ycfbm+iZAN5dXPL+mGi7h7ytYInp+fob8dfBOU3gFQJQkDOI2NS5kMLCjJHJ3ma672Eqld8c8DwGwfZPX/58gWSy/ff/PGP9REXfvdK/Zqy3hNCl1aNA3DP7f0+2TZDv4SOVyWDcV+Pq9lL0YovMeCRUb3Pby/vSI6dPSSyfKrG6WllX9+hfXLMET48Zvd/xmbMyMjwrU+USpDYtYuOUw3KrpGJ7EWm9anR1Te14kgrtvnXCseGiedyQAUvGvTtJqrNRDEBvjUygmryLK7CBIM/zLt30lBQidHT3iTAACUcaAa9hqWOKYfTIOUB0awCWikVMOEaMis0ORumapAsmOXj3ijFbNdRJV1eUeQpNXNiyd4x81M8c/7Av/U0vDOnzDAKicCuYwnr0QxXa1hb6AhYlhrNGMrxsvPMuzLymYT0Skb0T2ax2T2zr2Yfm/3n2AQOVOcbEK0Cj0MwUJEpH9gll03Mu/u8ACYytx/jU7K7prxla5XPhDnIeXj3ePdwC59dNGlmF/+G3fbjPZ0xP6/J0uOYZOg381d/Lvz4kE/dDs1WLTOa1hoFGcHX+Zp54P9Y5VVUDiLVKjMHt/f5A9AECvIny1QZIBUXpFVAE0G4RMDrQokdt/v7zrN5T+Gbu3x6pkEoC+k6e/7Cwo/DSrBZTxwvC4f1PUp0xIWrO4InjFX0IPXqgNJrYzorVPB8jxI2R4cjxaWVVZlrzeGbx7v7et8cA8+n0fm5Gh8+vP/w/rwuIbkknR7nU6IPcrXLr864hBMqZ8SrV1xv//LjD1x4jw/ecAUmz3/8j//xP//n/xzN1e0NYg5aIhbMEGBQJSsMUsVucqzbBXoBBNigAkQ8O3YJE/XCdBXEeXG365nBUCa6SpPGSgDa0UyISdUj4uFoDYbuc5CZ34WtfwVej0uKqG739yucATDLZmMF+I65cgEwXS0VN7t8e5d3GdALUoPzPuUCvA7+u//qf6c/GHQ1qGu+y12Dsuf9BaVYqkO/AifKXgznxb2R0WwfMDWLsnwWplFNrRmYmxpz6N1WmeYxnDQhKZox266+gNZoCJvEzKyafhXO/xwBJLelRxnQdmkHZEB5DGbXeBm7mpnJcd3ehYNkWDJbgfwuVsFRyjSvb37JfXPz8eOnjx8/soHG5srP1Zae7+/u86tsUNdiBkrrrVvOepuzESgwrOYqX/cPM6T14DD50wogc52vp1NcuLlkf/r06aeffsJ4//79HwsfPnxg94xGL3q6vb65vr7utGe8fvP67ubWHinRWNJkj0QGVBWYkoLkXB8Ykndc1Fdwoam3Lh8d13Pl7J6zbz45rE+gg8EREAd975jrnxSrBOwoTLgNJMGws4XZYO6lIwgFnJBWu4tZtmI08LIKYCSzHVzWADA4ILyMQKmmp06gnI0WzJoZzXP5VTbDprbnsvu1FHTaJJgzpNQA3AZyJ6jncE4sZPyXtBOHu37pqVNlleSY+mZow1TpMyIEAg3QkEFnZBB9AZ5kZETzLM6uigozshqzm4ez2c5XpdyLoaz22It0uO+FApFNa2WbcJWzc5YXDRMTM09OxnvxVfE/FjX+0068bE95xVxnQ6R5cg/Kq0Kx0LwpMIG01flQc1ePbbMpDJ//UtBpvKIrOOD8Xx4pc9qJVAX5Uo++oMG46I2SowmDwbRTtnLWD9sOF140gy8ohpR0d94CZQOVfi3AzYlGnuSiLbBbg14SoIw/yOGqcebBMy91MqEE4HJjrkRgHmB4YcIV6/Q0n7lRVYiMl8OIt5dBSvTH9Vu129t8IPdjfXod2nfv3vlXg1zfKwWEI0+NvOhJl6NKaiFr64lhws3HudBDE9i2aoDZBkNXGNQOumlXMzcJq92LTPMzZlJ9M3v1jbkVey9G8yIYFVDn3UrQ5S6ax5jt1TSuoLI8Ni5zqRG7vs9oXAAWEkACLxLwHm6Q9z33iVjKrSOqaFR2qkAGjPo20+VOdfS1Qq5Y+1Aum7aMpKqdqtVSBQo8iVuwwmqYXW5hkZXHaO3eQfPNgCbB3IuwFYz6M1DQpaiWgZlZNb2AZTiZ/10v1sVMancpmilsmNnYndvZALMt4lbAt92paswBwa6gXDcHi7I1GDKNbnqoB7pX9Y19gMsrm0PElPC+mbn+dP6ADXO2vHW1tcEIGlwlOX3qd+ABTLJ5/ZqtJ2UJx+YDJb341JktO/a33377N3/zN99///35+flZfQg0Yvhs1m9v80fmy6Ma4ySl5QTmhppt7vJWjaRc12vc7YiSfNzdVqrJFoMm/oE/rXvJ+elZ3tjhzpj/KcH41I2xW6rOA2T5TDF22JSjcXM/JjidOi1UYVNuz3+DO53uxLRUjLsRRLsvN/cBGF0oh6CVE2zFsAl4gZQpycBq97wCAkLN0ZioVZ5i1BdZIw92XxSAFlAavKt03SVMd91GtwJJ5pSJpapgpWRZzNNuExpXkbCpgbhhK2VtEgfmLpgfZEMzgaoRErFglSbs8h6RRUn2wFBiUAtmRgHAppdRqRwqnezRVIK2FbAmmA6yz3NcWjnpEqJs4tU7jnIi1KY+VwC3e1FmV1y7cPatJFqnbblHXF34BnPUtYf2ZUEuN5nOEpBDbakZZn4I0WbtIzP8zj9DsmXZ2BHYQ5mUlybFDRhKmqJfTnOVwKgtKC6AL9+xnsHCl10l+l5I2OGnV8vyAN51Itm9xGX7fIQh97pe1EPTmggq2Fz8Tk6Oz8+5frLaK3jtoTPBNV6c4sJFr97UdHV1+fnzZw4t10zI9+/f/+53vzs+Pr6vxxwkXh2mRxDLeeBwTulpUxIQowa4AfzMYFvVay9asxez+15lM3Pr3J28kOlocxXMmjZexq/KdgNyiLR3yxXmUQPJ2d6LWakBCOVKK+9tgbWaA1vn2cNTclS5uv4P/+1/6fKyvppNm+bUMeaIMpZitp/DWN874HTZi1XM3e4om5yY0QsJV3VrLmTEoBZsmKW1/t2KL7TnJmHV7rp37LnU2AtbG4Pd5mdm1dRQA0Z9Uc7zP7dSGcaC8h5k2z2NHUfeUqMhA7QlhXzPD5ARzewetXlKJTWAti5dzgIBmdZ6NsPtzD/pY7UfH2U3yc4QDZtkSm5nlOye81vI3ElzZ0uIJTKXTlyy4zwc714F8twnKWny9oCeIGydAZtjyD/84Q9/+7d/++HDB2y9uJqzQb8usMfl9CO4HSFIznVWVsSDk3rnCUz2+gUEAEejoSQBsLjnroCMURweHF6A8/MTNtC1/0ZGX/X9A4WjQ0KwF4AnDgIiG8f3QPvuZ5q61U7VaGRjMDVRdhOot66O4M1j1CTvQXQFbEodhQKwtwq2qtmyDF954e5ZXshjzHpLQPIaoMmXMPYcA6toGCsGrJiuOqWWMt3U8wmyV9sc/UAeBpbj10rg9qInfw7V9hy8m4hNaXUGixPSfoU8QcC8ePSdbTHzVoV2BwTyYsW03XFWrUmimtrQplzlDLBz8k0yZ5h9dt4JPb/VmF74YQf+WEeen4pAS7bP9SzWzXNq9JAjcsj2+U2mM1tr+s72ve7nhCIOG3nP3/xaYQGtw1qQjMOmqFTseX251hB4VUqLb2Fq36C8KqVazx1EG2DRF6FcS0mowi4HfKQBiY1eMo4FbVqPDnPpc1kCSCJk2dRnNjMtmbs3B0hwzdXs4sxfiREhnyFOcyXltZ0IuUTWY4Xr6ysusDSHeXg4Oztj98xdgJ4qhfSFHgsjRMIs+S3kRGyhpAGpUK3cg8FOkRvltwmrvkns1giqjkhb2PQCZs0c33LXSPO2116Ux0sa819pkkAW+Ja7RldB52mQmQGzci9WkQVTN6xtLD1F3ICwzKKcqqRx8Hf/6j/nH2FDhy7xpkurylrcfBQLuurJI5rEmIY/3EXTo17JUNqd/Nw6Y58gA2lfgA2rPRvzcAR2wOm18BJgZc+QeZmn7O5kdjHnKXbFM7Nqajh7GKUNFntr9chrDWMb5ZKmnkyqFdwVteX1AqMBVrzj7WNddKBshqStDZtmNNlT3bbQ9krKrvf9+/d5l8IhG8p3XEPv72uXWRdtds9cXu/ush/1L7IdtRFwEXUH3dwwGAvg+p5r+fJsmK2zT5SB1+vf//73btzp/fT0NM03N1+/fqWks+Wxb/5KjGiEjVGfd8F+F54Txqt/Op1Gx/6b1pEYx5qW+iHvhHjM751J4N27d+yeSxTxyWE+LXiA/XGxHBNCeZjJ4ejNQb7aq97M7e45rcsy04BJK8lTX5riXxHcd2RXl383d0pQue85xJtqCYA1fcFgd9AxZ0SvW6HJ2Mt6bti06khbcmZAVzVWwEcZGNTi+7K9ArxDo1QGyIcqpZq863ZYW7t8lqkHLPplXzLalk6FA2zQKqNS2ARNE2jSkmUp7AKBq0WUa1BO0dMqA1rTSjVCu5kWC3gZQHVY9M4RwAOv/OVeHWxsxJAy/uDiC51CHJfMrXLCjkq9AhlpEwenPALKWZabGaPmJ+Ny3RsiPwnIvxwvAlacvIkj/+UkrRM/svAZTbLJf3gYN9vuyLNHfJ3fjDHHXAboLR9PXT+VRp7tMf++nOakpMrlgtKp69IDlHTLmJBqKxvlkc1r2ZsmZ4ULAwYCD71GySgq+0IqdaS04a061WDePVMlsk/cWWeQNT3R48ol5/37d1zTmJF6CJfXIXVgcmj4l0uiF96bu+u7egMe88D8+KiCA+pv/zKPNS4ySfQeWo2UKZ1hSmga8g36hSTgqBeoqmx9V22aDTALGnHbx+9CpTCT0bBAptoHmhSzvULJN+6SL0DNNAPDkH8B84Tswgh7MRTbkN8Ts+R9lIsaYspcJQryYHxiXY9nLIhtTw3Q/VnVFjR1EMtZ3MZib3y7FbByra5Kg1s1wxXgVW4ZdTEoYtMEtOdylgmr1Jd/J3Lx2oX8bmszdaoPPBdEdGsPfAXI5vcKgHwJN8qyt/TdOmZhQjcBZ8l8lqOwvnyA4geaWRmg2oOutiGw+7gISQ1hdSWboYZy1rTNMLgKc/vh6il5eJBvAfz6NR9cwD0JhrtqtrS32Y/eP/pMd4yakqt2++avq6aNQlDbTkiv0YThNgZzUZ/9TBmvx0cu+mydcby8vPTJNPZZttP5Gz40VAlmj9wV3LxSva97ALCJUFbR45j9LbeP6sKsvH0CcuZWQb9shYlc++T6YpR8NUqeo9fd/TW13IILuKP04zgIW4Pb7HVobc3AaAloojTJmYfL/+WrBmDArCCZDUHZKhujdemioRKyMfhF3IyojdMentGsGKAMjHpBxqM2qAUJMswt3zZmkPlu8jNs6tL5zrQX8GWaYAQaA2L0/MeR/ws0DaZAhC6BfAkDQ4lB1bO6/FNM8yUZ9hyHUmC3ppm2gVVhPhhdrhybaRLMdvbE262ivWYgzka4sJoKDWEVYCdOfuoN7vk/IA674QpBWf+P6a2tc4+qNu7VAceI0xablmrID8Fe8xI5P8vpXH7p+n75pRM2DbampX7XxDWHKw9enNf0hlGO5bnA6pKykQeINvJYXIr0GcFGBmwFvXv20mTC1ZJoovXluvEVMHjlryzHdjaAd/fMASuXFE4fZ9zF23OuV7yEeKh3rHGdDOq3dCi4AjMP5HN7l0/NdzNN+iiZHC563333HRdkZ+//x9q/dkmSJOmZWGbcIzLyUjVT3T0zwAALLoDlDyAPCeAcfuMhF7OH///r7s70TF+qMivvceUj8qiJi6uZR2X14K0oTZFXXhFVUzNT0/Dw8KCgYxBhp+flkNxuwJMNPDrRB68rY7QDAaEsM+qAbhfUgOGvQB2NQxrTBW71CxSAbykyGZXyzYh++ecXKyDY1EhW6FuQlWKqq06lj4dTSmTATra8Jl2n7/gf/tt/lgJSIO7szOkkOb2/KaQhWS360C1IidFdbvGApWFfttdqCN2CHWFUC/PoT94TIVrZGqCTZcfB7iQBQkHu53bIr6Mm0lZIV3sNlUC7mAwOdGYKPQGz4jnSgG/r2fUYwY5fGIAr8noYZMGQds8CxQPt3oqeC8rFKBtoW99WY63phkpd2/FiUM6G+1oW3j/96U+fPsU7oXkkxVby9Dw2zze3rMLxg9NAPvMGYgfpEg8fMZ+IY7mM7SzLtG/V4LnH9pTd5+vXr+mYMC1urNqPjz+/e/fl4yeWfp61F/lSdOx9ExSJivmCCkMCDvgxfzWGPji23DnzeODJMT6wLJ7Z46iZmRgYD096ZIMcrzHnTtlXiBGTEhvnTIzcfO2LI4mXr/JFa74Qx7MoX8/OcBxvRynH06adFFoOJkIJmawxlGGlzWQWowG02XeUK7Cn01qICVuWJlxaXezY4LTiIBJAfCLDAJ5tN0SP0k5GQUbo0q9uQWVhsMtB5XbKzEhNe3wt7m7C+YqP6GbjzsWQPzepml6f3MbOv5MA70kUuAUuABhlAjL+iWE84tRXDoyvuEgMsb3Bji/qMKGMbhxIksgeHoNcNGWgiQqSe8VDzxeC+MrR7PRp8BXkkqtmzecRjKulo5N11DAcF1eP1XJs2R1efhyErrzj5BSk+JGOWRyjfR5vNYCDZyI4jLgnPVtRCpp04hGNk5ol0xgfQJVyTlxcutzbdhSHFgNgLjmzKPMXaoPK0gGc/PzyPDqAQQURZRfgakBG94td2GRMioyYgGhFsCDDXHV1L4Psl5T4ym5j4cEgW4MvozBcsOx141e3c6/vmLOj2HpyfUfF3PtmV5HIusRUsElme8zePj6D/viUIBczWlY2VlSMW76RYGV/eMhfuY7jYt0kOu2eBaU1PMKFDhAy6twKQ4UKlasB020NkNqA9tSaEuGWsgk1YPita9DrAElhqIvBpOmokEY/3R1eYxhz11zBrUj1XgxI4cATjMaEzveDKr76skWBwVgNVStiMUlgw4N45waOVMVoe5qQTEloZLSLAZ2hdeJ0RdqzXvTdc4c3DyBa9uYIRRxZYEdmfA+dLDu1YZvPRFqleEMaoEiwtqudDNHtCRXqRtmiM1NojS5Ie5cLwkmXA+tHBwz1SRBG4fg/JiqZCvUiFQVlFDJjkNWLtuumyPjAVLwbmxebbs8q3NzGhzfxhDPKfvLu9v73v/89e2iWVBbeeHX2/JLt7+3dPRtOni6ZFyuyOwwcc7HzeTB+7JjdPv/yJTbNX/IvqiCjvq86c2h3d3cUfPPmTfxBweNjZB8+fGBB5xmAhn6pSZaT4O45njbHxxShhSGFhZ862MhsyVITY1juMgeTTNg8KhDQUdXEhmE/7e4ZN3EcH3CbBSXRC3Qau8oJpgcbMe1ev9kGmyiSjPg/kW7YHMUkq3ZM/yIGNfmg86aIzBgY1C64H227Z0DUOtoihtGut9AtKIFR247l+tnBlOE0d9SPbcEORkHZGhkMxCWaL/h55UiWwZEwNs+OiBPWLuBChFrxavmHxqhYouO5UMjy8TJnFR8VlvnBMLTuHaAZ1oKuwe5udjX08p0BPWrXPR1IihKnERe/THSZZxxg1EVeMGsglbHpj/mODbMW338GT0ES4uESf8mICRh73mjynPAVA4gfXYXY930cPecOj38TUTY74qFJ4bTHoGPSH9k604PZOYjlOyJuZEfbx6yd3YbtSUkyWrJoJVNOnSjFIl28MBrh5Udhxac+sJMtrztICnmMIJcXbnFZ6AD7LQ6Eazo1kehIqIPBWhtXfr415STf/TxEj48ss/49lM+fP6U4PvglvvHI1ZU5YSmO9z0vNWkdg4ajrBVVssaJISPkRWnoVJfxl7gMZTHgRCcnlMB+JTvgnTFRXQD0uDL2Jd9hNPo4PIzS6JYhv0YfD4jSCb5Loh1sYqo8IZP2QjKH+jWKUQIZMDHaeR/iDBeNsnFeWndet3uvPYPUbw8FXoEutm2R2hnc8YUKgbyVxoUCYBAEvz/LogvEELeCIPpIntbi3FZRPWXhth9aKVOvrTFFyYn8hdSmTtkYIWtI4ajjDaPeIWGgVyCT/UQFZYY0VHaoxCiNsJQYVGJQ+ySIhX3hKxpGkqKHrN9bkJEhKyQ5MKgFJDohFdKuwywGYKO3r0EtiMwk+/woLgajR+mXqM8PXFqisbKn4TsucMHv/+mfP378SD00b+Kvt37/7ucPf/zjH+8f4hf+Tk7jz3T7rGKjSSm2rKy8FMnKNGO0lGKtZ6UmhEHv3333nftm6tC+evXKd9phf/r0yY8dPc3fI2T3jIYKVmPY97d3J8fxq40XFxfoa0cefzXLXy5cHooY7IPPTk7JREmIAXjsgaNn7InZOJ/HX9yOpzgb5ouL84t4FTo+/PrsPP5eV/7cNVf5h3vqcB/5TmvGQIsdlfLU0EW+sOeLZfH5HpD0CHIaYkZiVE5oArdFQ2ApSQyLa9uWQRe6AGbCmpRJ+bic5Fn5NOQVgHi3aMKoegZWiRVS1g/TOjCcOPUp2Q0Jm347I0gp6NJmahxv2TXO0pSSkJPG6eaqcAAwpWE0JFsBV0Qof/MMUhmYNNi6w1j6FfKZMkgZNQyDS8aCtJOBRkwutq7ViHpRSRYvOim6sgA/rCWlNGY5BiEP4LkR9GlVOFa/zOL/EOR1623BvZCCOFqC+NRJP+x853KMMyjWpaiQL7fGj0rjhwP0SV68/HoX70JgHFxNnMEQxstfvdf4L1LwMpQMnZHBxXbPLe4Gl2HRckY4KLKBZAx3cUEMIBlkuIYAiQpETNm4cnbPOGQYtHG+ctpClIBEgKtAYJerXYjyXpbx+juDyS6O45V763AwtDSZG1/0wMWPDCI+VePomPWXeyEmJz5tI+4MljCWOyyV2clDrufx0gDjZOE9Ool3SFMkhpWIAUXvAdefOlhSjK6RqSNXW5BbZLVleIJkOurEYVeKyp5YxXuIVgN0Hpvx0wKPaIJKBboYtPZSAg3BFBWjIUwsUiOJwRdKIKZEUHaNGUY7hTsUU0UKmbcrhTEq5PXMpS0pyo77NoGNPi6I//5f/5Oxjp78BJTR1viKqXbCEtpdQ5UbwN/PWvQDnYlwQ8YHBpWFd27OY7kaPQqKFFjyYpAryANsD0dbQ7sYUW7XT9MIKirT26eRGXsyGYE32AVJjmsZu0YCdBV0THUUdJmJw2nYVG5ihL8Birmm6VFUBe1+g8HYsifmbmEHXOTbtz/HJxk9i18Murx6wQ3C7hmGB2KslfGI4lmy23OQhIbiWX90wVrGEhxv1Xh8oA6L8uvXr1mmP3+OX/RG88MPP7B7vry8ZB1n3wxPFpvel9fXtKRnbnSBDS4vLinC7hmSrTZR6gN2z/ROCi0V0I/DXJ5beyR2/hbj+Vm8LYTx+Eoz0avLS1rsQH5nhTiOzcf8sjkrjWVpw4jvefceCWuD0WjrWgow9yFaJl8BkATyIiYkjSFqssIILJCh7XWAzlqzbJ4HKaLfZCTLmCD/BEIU52EG8zCi6yLLtOiVZmKALkPlpHuwRYK4NPMasIUZ0XztrRBMQzFlkKwhMkkmJ+9JlKArq7KYXJA9DFKjGNsOQ2D4LaXawiYJYIpcBXdwJlVqgHFoeRkhiG1w3jfhEs09WdxSsbVFudt7BU9LYuyuc1tGHGVkj55yrfVfYpnAP8nSL//kvjzaUJF6HEKuCNPQhCxLUt+qMERZB3CxWQ6X3iwf6aw/3PJFZpkYHPaiymEtBohYbi5BigMY1LG+rq2GGOlL6P7OdAUxeBHfb+Q/BcqSfXd3Q+1IjAXnOWucnwHKOnNzc0PvrHsYLKEcFCnn5/H3oUhHwyrKmuzfeVl6DFAtxpBj9iDDTZCojSEzIUZ2IFSwgi3DMAVkcBeVKR5MDEbZYnKBmk0MxQrrA8SW1NYQnu6KFjbrJzkrxWYFsFkcxhA2hqQo/hsRFxZYHgNWBl60/J+qgGXHbw0Cwhqg209gUwYpsO1ew9DSbiQGdgK9gwboNsCtO3/pNwRp7JDxgLYkqJnq6BOPW+2E1AY8TJkytA8xfWZ0sXMt2CESEtoTCWqRwu5tR+QsWIYZMGSba/qMKVdIIu/RSVmuByVTMCQm9y+AFZg3+qqpALpeGJC6kZBYjjdWT7eS797+nH/5L17oZfeM+Mef3sFwY6HjYRRZuURYPJLz5Y0wcltYHdGensYfImGfCu+WF/evE5AI2Eyzdeb00TvMSf5QDyVgfYdniDxw3rx5w+JOZcQs/TwAADbPNBIZPKVAdM/TM4fnJQHB2ECEjo4uzuNlacHe+Wx5AzRNHIUfbZ1PylEwN0wkw8fvsOffaohXwPL9zYjG/bboh5OuRs7aeGoCydR6LvY2EAKZDGGNAl0P0dKF/CZKVrAgJFNTUVtRrz0DXEdSWYdaDYBSV0PG0Dh25MtXvsKYx8OFg55Sq6+qAyI9oSsmpp5exXsGRc0/IBTtarckDjF71N6Q4jDtungq6xqqtgMm0wemCTfUBZ0Eppc+JYHOVKshitQ9BOKlsSaAWc/kANdPJHEgeTvlOcZUghE2hxgPljHCFMRDWxF87nnjG3Xf4RE7Rcj4vj0Fg4k2/qHH3dsL0YURAu77kyN2vrV7phXYtSHGgHHThk1ynQKhvSaj46UlF6S7zFJ6ikFFvSQKaozSErUj+QjlxYtnm3wcUU4poMWKL4qx9Y/3O+M9PLu/v2OxihX86oqV8/Y2Ps2IE3J6cnobH1f3heL0xdrJSshUoMFgzXcFpAt6zE6zm+wk/WDIlQQ5zL1r+FtwSM+QDFlWg1ayWoFdpEbZYnKBmjVGeAV7F8rUFy9ZqNECj0UY3cDeDmsbfQzanQG4vYunulshR9dy81ZaTvbgMeJBjJGux2V7/N//y3jtWfXIWY0AfoT2MZG61U7HCWNon24Y0V1YfV1VE4o8YNDMWUEl2UNlZzAwyJrIVUqHAjD8RbnZaghsD7bIjAd0Ba4zsBav54pWo2PFbCutJVl9TZpy05ijQKa3ZRw6j4fwtHgq3lFMnx+AC3bREHLLxB/V8xXct29/BuwtWUnPLy65bd6+e8/umX0jy6sPJzIiN5Flxnvy7u/iB4SCRCpfX493MFOB5fvFixe/TdARzyoYNsHYvhLMM+z26/jDtlRgiUfDsK6vr1++fAnpjvnjx4+E2Ig/u3+4fvHCYyGLuY3pzfE4z7QUpywt4Clxlt8k0BctrDYHPvT5bQAwN8gsJamRdBw+GoFLm92OaU86EHa6lVi8qKfUhCU6n7vYTiyCkhUMFYrUqGrBLKkp3NWpzTN2GSR2BmgXw3EpKwZjEzUDYFALBruPEduC0a5hAK7ywI7CiDJDWdCNtlXYm58FoW4u1Ya1j6InvTV7210N9SYy7Irq0uJ2KBBRorlZI6BrqAs2UXpR7q7QPqDrPOrS0gsG++Bi+Ec+7LbePmZQIJEE42AXO37lt/0UiA11RihEAS/gMGKrzUY7e48wRi5S8eaNY76RjjduGaJm9ji61/CCwcZgtWG/jksKNoxZJk5wAvr9OwJOxbKhF0OxvMpTIZiqr6HMKDJW5nRTz4Et9tDVpIn4RoJJ4xwEybJ3fnHO+svqencXv3aCgJbdswOI7xYe4313LICssbSAMWXN3ZhRxj/Z5RjIQoZjdLEnrEN17MDQpFlPUUFXHhS5aQNdIdN775jEhT6MdavRod6QkD+Ib9g9V52p2tNujUR3AtF1KFKS3M5J3uutrrq9GwNKDD+xZgrFqwG6jEOULQ+6DPSQmJgnckEx0UfrTtKoCHXDxKgBw1/h6WhBGdB1MNodJQDqRTEaQB7oWq1qllEa23WnMB3qO5QNpw1AvXaFupGRPVgfo9pCxgOT+6tQ4wFTHR8GXtzIyo1jWJDCkUgIuLczhV0pm1pltJC+MIOtONIyseq43tGy5SWdrS0VcC2LBoO9+OvXr9+8ecMGGibedJHAZskmyhJPR2xn7SJK50cTEHr16hUMNdk6k/jILv3rzdHjM/blpKgP49nzeKNkfi4VoFNaCvrrgWyd+Zdx4tKZDxW7oysWMdJrHoKxZts6wxhyWmKEKdMA2iHK+eG5F/mZ6MPYRDpiZ3B6fHJ2Mg62gwrIst4oJSYXFNONTZRGV2TGjtFdw1C1ohixSRaMgjougVsY1Aq9wpAuVzWGvNBVbBbzH1uPREoGONe7ryWahQMhaMiMHaMtOSHOePseCcZqYJ3ixdAFQhd0u8MUc4X8BNJrJGLweZ3Hy7hp7OahfXHflWGWGIUWwEy941Ixv4ZApMyv3cD2bytmj7sPcvDev9yaMcT4zSqWAgbMwB7Y38bXs0e+2KNic+dn0pj/LMjuL35sZUfRX6IEGIyKu1IxCxfAgCw4eABfRmGIEoTKEHV+uxhedw2zRDG0DsxqMoycyUnhhLEFV+kBuhTjsoqyzFInXpK4vYt37OWXc8JCyhrLBvo8f0gIot7qoHQZAwLa7g7FrwfpIrvdfetY0Wq7sUaUOBz918DK05AOocYPmG2XfSD/q2C/HZJTqMhf1UWlFCQ1ZITucj+OE+2hcWXuvfZs0agilZBco/hIS+iuMcINcCOWSGax9ut0VzslgyxDdD7toS+GiWAKiglpouwKOXEOsys3gUAMfz9lMzS1GgLb3uXFxFcrQpEYfgIX/UQK7tZtfjU55W4y1JGcQMC2G6CPR6bbaxjt6DOwhvUBhjdtLkrx69WVogBgH48NXKyh6Nmb/uFf/vjTTz/la7Lnx8fxQc4fP3359OkTT1KU8fiKtwzGtoSaWW23NR8vD+USTzqL8mN+Yh0L93fffcfu2f0uFdg306KkJgzIYcRLR26syTp6fuSrzuxxP3z48Ic//OHHH3+E5yamPinwHCVZw36IXLv2MKkZ93weqbLLszyw5R3PJtJWTVqU5saQ8reIwigm5xajZhIjjr1NrKAmbY1ERKDdlczPIBvgSyADtJFmMCDZjTUYWCQnZIYz9xlgJOyacpi7owMWkSk+aq2Y7lJEA4Q00e0n4HwC9ZU18WLSYAy081JtGHvi0BSSCSzRHWRq/rsYQGh41F0Q6kS3jYLISegC7WImtzDV7wZwGNN5BFxw0S4oWyMUCUmguc8MDD/BYMTCxr/9GiNUvCX8t+ZNNwa82MDPf9AmBKIOhxD/U5B/H+J11jwrsShlXnQcS1F0VddgOKPHAKVqeYS0F+79+/w9hEhYlIRizVmWhRjAmHyaaOUVa4N8kddDDpQdoX0wDGCoBBijHd/AZLu89kyb70gJRCzB0cQvUXBc7Imfx+9GI4dh5PnOtLNYVO/CJYU9NG6sh1cXrMkXFxfx+4L+4nXOQ5Ra4MAcBxYySXvHGOfl24AedFvIeDoKkmujo3ddQ+qu2MwtHIpSoff+hExDDdBdYw7t7TT3YB0w/AUyxa8FoI9H4xeh0kf4ONlF5m0SU7EabOyenSMhW7JihBpRLkYNt6NrCktoXIK6QJsrcRj7qBGmNqALui28vgNtUPC06yOd0ENxUEv9ajeRSQHsqYth7Ycip0GS6FowuUB3Ta4hr6BgqE7XJIDuTGoDw0/oLmSGFySzDQUcYLlFlrvGxE/payiIeWxKxbS1NtUVcjQ+6Sl41/Gffnz78eNHzgNLKqf/69ev7J5BPK+omb/Qw4OKXB4q9sL3oKzF8arwQ7zmwRIMMMDRs3izwYurq1fXL/PT4OKTkvmm9eGOzfF4CTY+4iIfeDwSfIGZgozw7PSMlZ2BvX///s9//nN+CvUnal74vovxwnAcCgfA4yN20vEqVJCxKj1/jB9j8iSJx+QDJEkvX7xgKx8Di1ej88+j5Fs4cJ0WQlbWpS677KiSrnzM2zKBus6Dtspo+X9BzEX2Ejk+WhNtOzGywl9QpAhqnNUZO0EiKi+Ar9GCofSfBdWLm+cwFnEZ2r2djEqkd4wJajTENMhhrfge0gXdBrpFhhR7KcXA9obkpKeYC0NbGAfqB5vQ7dRgEnSlASoKqo6tKLtCGo5WF/RQoXhbjbI75IG2ZLHd0xa68oCLeFgLv6FJaC9yjno8y0Sbh5GQ9nPWESzPd9Js+cwNut6FzxlMCff0Q65VeoRx2D0TjZem05ZgJcixBDnUYH1a+5xj3Oe39PILYpMt2eGVA116WsbJbQ4TOZnlyI0GH98QhFmtX7mihrxaDW9IO6fNmlkt86OPgHVAlmevk6/l58DjMzuQxvcZsW4/i/eC56cn4bKKXlyOX56mpSB9kZSVd/cF48h/ohlDWY4IjOivR0+0Gq0kbRkRbpgYXLIqUaOulo51qY4nooQAlbVpq7s1UhvYdEG3Awd2z3b3BOY6C6bETVmRGAUZktMZbl57Swjk3QHkw7C/iCWUbgL1sPaxyUtGDw2GxOQKZWsYdXid6ZDvByw8LjD8fSj+RcFU8xAs0kuRKHSznxGVlAFla4QiUbkFmSi6QL6jeI2CUeqzfGgfwkhI9PGIGGjeRWBQy8CAUaArBrUqRdYIrGBU2Sai+/0B9EQvBtyyaTUEk6Aewwk5PYt3IccvbT9jkf3y7sN7trPwPBVoVZrC7lmw2bUaGrajbHlZi7HR0BduvVuDFrB2WwEbmVthysKze6YgWdQB1GQr/8c//pGtM4Krq6vLs3Pq+ONIxglDOtt4GJ4UPgkcTx4oD6WYHPqK4SXnOOPJkW+2xnWzjoHSRHf/8ahOQMoXcA0dQqVoeLwgYvFwC9LnexiLvhCyVRHJCZ3Xthe7AxnZ1Z9c0Bm+byhmjQpVWXCoCzD8xLdMGtisLKwjBrXfKe00V31stpPRBX2EZXRI0gptskDGd1kZ3xW0nYyyAcMo4FZIBldeZOroV3sCvIkjoWEotrCuNnJWIFTFVeZYZhhSxjeOIUuGdYTxnTw/4ht3ZUdZDIOW7a4tSE38bXxk8TfGczMdBm70EO9SZu7RxPs3EMe7OPJvhMR3wOOb1SiUlfuEYBOFZ1VhwZHEKCU8wIBBWa5KEEVDvLdRk5xgR0apYBFIwDBFCvegAKV6SRYlszQEVX1zC4JnD/fP49cKHx/u7u8f4qMbWVR99QGbRS9C+d427UjJ4rZUw0CAfQhWqFGpp90EMpUFiwwnocaaHSO8VWSNb9EAe19jhLewjj7RESEOpJCD2hNP7jfCOkC72sLTh9Ch0nTs5RIaJIYwqgHUADSgDu34//f/+l8IkesXBRWZht2NKNBgCFCOVqbnlib7Cthxfq8ZAkcPFMem5eGRHO6IWEHS4Cse/M/y8e+329lyAyE1EVRHdKHrsYjsPD9ofRlMyncD050x6oziQGXcsPHCWQ4mwqmAzPF4OCkf46kDlCzEHmUhMcp1nIXITAw/TyftGMxyvtSAUIwoMtz4wvMrbDRk5ZA1bHNtp0BkDWW2nC9Jv7TzQGMYgL6EvdNqwNS10RE5DdYpXg2kuQV50DvKbgN53hnu+CKeX1F5jPMoXhTh656yeTV5ah5YcONNjiQ/sqze3t7xPLq9fzg6Pv78+cuHD594HB09j7d2PHt8YOVGzpaZi5Ck+9s7CrkRPD6KX0ChIINhYBgvX788v7wgLV4QPjm+uaNqLOynx/EWZBZx3/GMzR7dz1HC9jOXAfvat3/+kcDdze3lxQVf8Gh44mHHi9nssI+OsmqMlj7Z8dKy8fUJygg5YJQvXlxcX12yUedKZCz5QRvxwc0n+Zo0DDomLXfy1IlbOo6ImsfMXqT4SjbHyhdXRZyGPAUMmCPVRQ+cbac6L5+YC9o6N7ipinJ+walb3FHT+pbJhPk65Iti1Y2uBl/0AlujAA4v60Zp2qPYfMDE2SfXzDjclEX+0l+MPIc0YSJ1q9Uou0Oe4TGkPkh5hkobB5+hDkI9ndZEFtDnXPmMNOY+TmiqHuOspzSiadlylj3eOmqNVC6znJPgF9dVMlkneokvbjxf7swbLvRJxheM1WLuYsHkC3905CS33Owix2V36UY/x1zJeUwZUm/BUSplMRK7zlAMI3sMmUyfK/JMHQWWqAJaeIoboAJfi46RxOeg+0UUnxZplQIZjQFAhZ78WBaiUBxt/BsdxSBMiymKdYh/2SLHYBZ9dMkdnh+QEscXp89eqBUXQxxwZMcw0NlpvJVj1MuBxY+ksr/jI5YgUpCRy7Y7RoLq+XNWliiSA6MjbAxWBLIyJT6dg5QYCzN/cnR/x847sjMjSmPEQO/vnAjORfzZyzwj+RVvqxhvJovyXE4xDDRWURbH8MCkxelkSeN00yk3rm0UzjXAybYWNkNjaWeVYojx8UBxzLESUQcrVuZnDDiOKHuO30s5v4iXObBZhB0R80A9krFhokbqGRVdYchDGhpZaWgLbEnaQkoGP0EBGP4Cyd6XZAYDGd8DpDJRpNAF2CXT3UT1WJqy172AbheYYQ5hPWOxlieqF9teWfRhCHmAXXpDHfIFlL2UJBgukazkaDMScNnjMowR57exeTkcHf/Df413bgxVVM8OshyubRld2QEfnS8pZWRwoMjEbmQdxuzFFjcjgc4PY78LYZHE3jVHi1vpIDUzRsyu05vIcKPnIHWB0YP6Bb130M+QMgQAuwyjAFd9VFzEuhHexty1uQ7CRNvF2GPE5AIYSWv2ymUAbF0N0O01rCM208H6kCsryb2RJHZ11Bn12mA+Tc81NIx4VMSKfvz1y83dHc+SZzd38QIGW2o03DVkxdrO/7kE08ZJyU+OOz+Pv619l787iOz8/Pzq6jKysmydO1LYu6Y+PmeD3TD7Zj9JgyUe/irfsPE1//rgz+/eYbC4X19fcyTxGvPjoy8b09HnL194MvGcoA6JdOE7Anl4RI/xAajxC+aI2WsTtT6uYnqJp0/uKZ0EeG2fWPHoanD80cbTeUBSgUyh9IKRDGs5T1AlKH0aO6UY0XY2DxkAW5cRlSu665jBcIk2gYYtU4HMgPrM2x2vduVypBowHROjm8KdAWqisDWEUYw+k5IyubUIYDukHCbf7qR0gYIwFhk2FUTw+0htgCs+2pUsgwFDQLeHgGIw/IaJ3NRYtoewqy+Aa7STokLAKO0kwy2N2BqFmOsXes2qFucgbVqnOzfQbG0jGv1mRfXjOlteP0o2GcxIZg1KfyTmVpJtZv7HyhTbUZam9Kl5j5nwH+uxcGWFLM//iRgEZzhlEc3OBXYcQq4AFqFlpx1Ji1IDpB0uxoTKBfEqwLKKOisg58kKGPyT9TPFevLIuCNZy1jQljeaRafMGE68Ey6gnevY8/hMawdEKdZzX4p290wyK2p0lCCLSUGW8kDZGlHa0SR0xaDm2YirtIqsoRIM/zC+UQZUAl171y2ysGaeRtUpyI/rqgGSrofTetHlgh1+ogSmyJRR7bdj0leRMpLend9D8PocTks8/of/Nv3WYK5Hwx4k+IYOdtVFMZWblQKYMiKZPcP7Spe2bF2NQD4d1xiaZchVR8PxlAvqBtDVBgyCVsbQwJihgMQwmkqGNu7GAyA6TSwuqFxJAV+lDMHomiJkQNrDLaUanIzuWg31iz2w6dp6msoto1qNzuhOWYcwCczyYMsVMEnOZZtkXA5E83THTGLc5d+dYg29jddRnrkD/hy/VXJLLl83N/G2ZpZ6VlvudtLv8+94I84BPLKOsyGNmsuekp2rG9zz83j3Ra0p6JHRxg9YE9i+6uyG++rqKlbz+HOyn9k6x3ug8xcByQL3d3c8LdhG0zXDBjx/IpqVBTZlGQpjYHyME8Fl/GpMvEmDUVGBlihuHHi+oENxXAx5wKMnbR9UQwA86nwNeABGI4aYMhld7AmpXbBmEnSS7YB2BqLgzl009qurAZLcE4NSYvTj0lCnPuq2ROy6lIqp9IKCDsnN6ER2V6O73S5mDHvh86Ef2DGJuI63UKPXrcRDYMcU7dLFSF4WMdsOQsNqYoCSduKx5bU7YHpxXcW4hpiKOh3ccSkckAS66gvdVUMb1fNukgeG5DGj3CLOeMAoRkXFpBkWdntgVMrUMob46VYE09HNB98oFOsO39gzZv24R3y1NyZkefk5E+Kz5ABjiH9CvBvBI1b8OC1A0MmEZzJd7nRpuXFoc1mLLiSBdrr+G4DXGJ0mspPYNxviXoQkvVXLloOIRTgPLMbnEVpntzMGycQPItIO12uBxZGa3OisZr4eTTXWc1qWwXiNOhlWxSoCalKw7b3aGOL+TWcFXWGUVhAVFSp0dwp1bOY+gU0lReTX0W+vLA7pPaFEBXYe9zjvKdkdSzIb89bRmcyYBU9jSq9WYDsYoMGp1J7EcX/tw1BcCuUXitH4RayVxdT4RFQ/XLaiZYiyuwEoLiQLnMXOo4zjXI50DQTDSpg4kSC6TAw/MbkFi+QodquGwwC6aoBuGWsoewJ2JAbVUBWsVpA8lAXUTNGeqFHISoHhLz0OJ1HRLttEV2oXM6H3olj0UHcBNk8F4NVSId3Xr19///33rLnYtBpEabt+nM72pMFwh+qKrB7QkRVKzPaX/fHHjx9ZzanvRyYhg3n//j0kShhKqafF9VcJc0MfO2M0lMWmGr3gxu4535QCT1nSyYJkPOhhaEXZNSpSBN3ZozAKOgnKVVAyoYsGo2CoMDHR6z7klZW7iR7tZaPXBYNKDGqrcnTcUEzNDFBZGGyiM+uU4axCZazxBG/Io+gFsQuDasjsef1xNoBuQQ3odgGyUnQBjNeVdoe8ucARAmz5TApkPEB0UEkq1hDYhCiuIIWBVO1kDgDIq8FVObWAlLIxCjJiUAsGu2Cwbcwddi1yXAFso/ICnnljEx3tUbwfGiPecRUbz8iSSYQG8C16vIfh5OQs/g0gs3IkJKgsA+pgtfuAWV4EtlmAgoptQWXJlF0pU4/dnmApMSjwGGsd1wL/u6LGKwixrMaZ5Uhp7aIQSVnBGShXpe4hlBhYqgoWDyb3F5HjGhhU4okihmzXiWt0TQxuSZQBMn8xqmZBpvcrZICuWeUegilg0/122J1toeoU3wXrjnRtUXaxl+MAfuYGDIMKPYGun9LX9sR0t8bgxW1os/cc1C+MCqgpZfY2IJNlRlQblKsBtIupdLBJCkLARWdCDmFsVga1kN7Vm1APdNUDbckOo4WaUiGJ0WuuMaUMK6E7kaAKlkAYCsWCkm1CwZQCJIcoITPCKYgd6/LaxhAlZBRwapwT4P4Shs0rAjapuLeJuBaX/SiIz1J9HrtkV2RgndOzeKsDCzqgAqu5KdlhwBQ6YjuLnsqfPn1iA006Yra5JEKyMyYRgc8DKjAYPyuaKMMjSohqGABBDYZevN5QYriPh6cONlnYiNUzEutIkuVoMx5TqgFTpJABw0+Gll6ADCiS+sAoqGjZIMqtAG+KUDlhSLcwFCuMcKKfoN7LoBK4hoBR7RFeAUG1IpN2bnWKIcqlRWlHkqDbQNfEAuQExYXBJgbVMAINI9Cw5u16OAvQOD8a1a7dkbDUmchuA91OmjWchqiyJa62C8ooF2CDdXFCffAawCihihYMDSfTNzHCia4HuPHacsI3Jww77qz0jsbURaHAs5N4zXW43OPnJ/GOLOz4sePDYxTJgsEsIxTB5r3P6sHagk0iFWTUYACVMtpohIuSIdEFg0rIE+FLRg3ItQ13YzbiW4Vn8VvNKpn4nPuxe3bAAEM9GmyA4UGBfggaABvU+G1HLKerRwEGdWKkq6V+WAnTgSMc7K9B77F3tAk60uhiyJ7Y7V8Lc6P0Al37lRG4fTAaBTUADRjOv2Jga1itl9UuwNi7UPONiI/C9cQXRmTraEcPKxia2k08EQL2iEYUeQgK1vC2scKQJoyKX6zfNYdQygm9uO0hKCvEoPMy8oYEysQQrWB3tqCUGlkyIDnhUNmeolFuDCWRku2yhRJgkKLdsUlOyH7GGMroLjhUpwQayPrE1iLL5pL2a4Io7c8//+xrwIpZ9Witg52rsc+uACFuJVq2pGxYKYuS3bApZgH09khNKgNC7mIxvuTH+7PxJREBepREaS0OQ8gstuC4kChxYzR5II4EQFKWdEhgv4AxAAwZQt0mK+UBbFFHYa42Al0NGW3a0sgI3TUUAzoCkiMn0TVAAdCeSCAjBpUYVMK+tKfQGiotAoo5hKHbx4i17nIIuzqTewjKAKdeaHcGpCQw0vbBGJzYaTBAV5SrsZlVfckUVJa+Y31OgSExqAWSZGn3thC6hG7vV9IROlRQdgloReQ0tyDfMfHaknYB1vNTNmLG6VC7K3rB2kALXATctCGj2POH43xLQ22Lcy2IN+d4w/vZHcEt95eQjKHkqGSwHTOGDK6rijxkLRcdptBqdCAGlALkglqRDKE5lK6gsCN9m0qOzdcLKhEDXiC000hZDhm+a6LLhLZFRKUAGZVlFIwWZMzq6dpAV6zTC2vx07BUL9jTn+joG7E5mBxjAJsu7KWYQjFPD8MKHSPwr8AotNzvHY6K0PAXqBe4ygxhjI81KAqkIIBdafK6aygWZU/8JkxfY4QXUEcMf4XNlGElLFs3xlTNqLYhULa8gpKBTBqQKb0MdiwV3/C9pkWE7pqs4msc6qVygem6fbHoUe1NrKPkHsqSB9jVRRkgOj7sgjUDRtGErjKgAAPS2QDKQF3kMuqxMVhSaVl22ZXGb+n9/LOrsFHIWpFlNCgeHxWdL/lA8hiAR0x7fnF69SL+jB8uIQRE3QEDbbpgl8wmmOjV1dX19TUhGHfP8AwYBiUghVLs44nqevpiDPnspFMRx5zAti9sR6uhbZbA1qVVT66HmfGRBWCmVoEIxcJrUKTqdHeNzptbBbN22BXtkDEk5AsyhoQuNWntF8YuDBVksv/xXVPHmlE/2RpAXgyqwV4wKFv35lAnJleYq20K1yrpQkYoVinKzRoBXaC+Y13E0RYkh5Mo9xeVIidgdyVPQDC1ohIBbg1SpkdFJoVAYJPCXJVbkCFFQ9L6BfmKgpim1RlUUC4wmjLWGW5kNERZox7YCJ8cP2dt8evo+Fn+ov+jhkdx7JuX94/Ou1jjhCbfyEFXdM5X5Bw/P01J8gGLPNLl8utDfZBGMRxtKHM9BJDUUQBSHkBgqyGwOVJt9TGINmCwFIkZYE5ol2kZyGiAyYhXnePNG+NmebiP31/kygcOr2xfhsAmUdJqJGLXIDEEtoKCgjLQyAMZDMcvZDSEZUV2srs8wAgketaECo20/cQ11ORAxvAkjf7rYWWw6W7C3rvsW8YTh/GvGLbdiUElBpUYVMLuRLnr81VZ8WDAyWt4XAQ9bA7Q/bWwIBj+glF0wWATg0oMav9oO0Z4hZG/qrBJYhRZjLZGQVmJo1arBqYUXGbV1SrqbkEldeokKbYteIKKjJxlAECmeAA5td2NRSe7kxc9vTBVLsPcdQoM46TtoamjNWpgm66wprCLSQZThkuzDILSAF1QNisp6yx703cJFlw2qa9fv/7uu+/Ol7/bB5ixLLB3jFYA9HiWbyymGttfF273yhQBRLFpASFAQQSX+fnQ2B8/fiSLXKqh6R9mR6coKa6AKCkqGYO90GJTh8oY9sU40dCSCzmNXx6okaQCQCYDKhH0Imt0ATWBDAV1hdGu6chKMTa7FvClLMa2IC8GtWAiu4tRfU3jSdWICqdL26gYCavKouzpECYYKk0fCej8SGgjLx4jIwMKMm8bZInhZzqtTOdTFa4CWxE97cNRgaHYR/FqwFrfbaBbZLnAXHkgWUYc//5eTagR3S5kdkDXY68ZKL4jZ2gP8nTnlQN6710j4BUrA9nVDoN5ZAs5tpL4bpdZIE6PsHebbO5536SRdpC+B3p0tjpGUEMqnpuXFNYT0l241LAWVWIZ5gpJxSKXlr2lAMBET60UoC9bUEUUGALmykMyyF48elqiGKyWQMZVlIXaRTU7CeAClk3rk2grsuroSx4Xgwqhbkj5DHOzxjiQwkg7kCim6LpIRx14lT2kf7rOIVTZyaDaVHDNdGyGKqWik/vtcFSHbKALqovqRbsgCcyyPf7v/+U/8o/TnddBXKw4tCC7GH0g4LqxkBdQ2VyIGCohATY8rogqe9Fxb8gDZaaUawh0W6AE8UE9rbjApgtN3R4Fk0ud0jg8DBnnQVtEAinDC8iQFXO4Px5LafjNrjxKWmy71u5uj4oiNShltZ4CQtrc4+N4TXRCCNTtl6Ug+rLlBb2ErvEwwPOOASMfooRKIe+AQekNZaVd/Z7IBUnbxcIJFDLDWX6H1yLJR4g1MdhUEcr06JdHAocA2KH+9NNbWvacr169+u77v3718vXd3f3//r//H2hT5idWxrvlqODAqMOiHXvfZ4+swxZHDOKzlo7iD5owBpdXFmV25Bg//fTT+3c/I3YTTJQH0tevX2kpyFCvLi+vr69xf/zxx69fvsDoMvzsMYaNQfqxx9VOFjOL/fXLZyqzYYdBnHZspqlDG4eRo4qB5asyMIwckBtHCbIO/1g5lO3EIcSYQDQndi+U4nHeJwRPOPX570CGxvk1ZAXq506AcxwD5VAJxzmliVDw2ulGKD7AKwSlHEbOV7hZJGwL5vzhR0QDOC1hZGsoBtNcgesUraEYDH/FaNQMi7JD0eCEGCoEkx/Qqw2oNsYTBzkj+aHE9TB1tevAJcOIz6wLlJgWd/SSiIR9jEDrhRZ3N7zdir0Tg2J6fSGvAEiC4e8D3r4YfXTEgwzGIrmYw4cuL8j4WoBYYNcY0o1DAJk0Ri7UaFQL1ANtWkIxhvxMDBBpKWY+vUatG7IFz7icYUnPsYQqMoOIcfN/0FzTPo0ejo5PKB5U3r938aOJ++Oj5ze38fqxxWmpEfcPh5b1YOiLWz6cZWAFGM94bDTj8+NjKJIp19jdv4VSWh8bg15YoOxLnrK0GjHa/OhlxGd8WxC1Y917eLjL7JwcvjcIecyY7wTBDt1DLGt+LgccPqYfavTx40eW0xcvXly/vEbDKl1jQBZlj8aptwtaXcTRawK+QhrauqIzMcRkbAuTu4muwQZ9JN+CKYshaTgqR4ibqtFXDjwOuRijJS6oBMVj0+p2cTGDjKt5BiFLdcgrsHhH765jrQTINitMJDKOPS+eeEsUjBoRl9f9/fF//6+xexYkxNWITn+F6hiDtmynuCa6WvpAo1tIZndKgHVoqSAjSlMFaUscbcan+s3dZQnsQjEaFjQkgsyQdkd/GikWOsVXW9Clr9Al6nCGn0jtLlcNqKgGKJ52kiVinieEcpHlv90Y3x2JlI/QxA9r3xYwdTi6h4yy0Vd9XC8kISl0e1sIadQZu4cCxbLNSzEOIpBLZOjpiGWUTTOgf9bWV69e055fXJ2enL19++4f//Gf7u7zAs5LjVuGlixWdkhKyfMY4R6DoSUKj82K7Bugadm20t7e3r5N8MBkQ4sA5tOn+FPgGICBQbLRZTPN1hnm9ctX3333HcNjnKfLLxFSHGBzc+cYxtTFoeXP7k9P4lPqzvKRwMMmcDpeBTc3loSEk4VBC28blT0LsQvdIbXJ5NM7VSNFdBtMoTXWV2d0HYvA7mLrWA40ynaDQ87sAG7Myeh695wuJD8wqKUO/Ze9xjSmOhHl0h7KFWo2YaI1dUUGB3Sf6ih3LZkXGBzwg4UbRhGdxdUgcUQXGAKxQ1m63uNbXxqHoMBeyn0C6156CkwJMNYhoC1J8jAa8nobGttWZ3t4VU/s6qetWy2o49UNXQN9FG/XeRNw98XtwL0ZdmLZoI4/6hEGudy/ed1mofi2PVal2ENHJf5Po3bU+R0meVkwInYafzIqwqFZrgFtBIxBWxIgyCFaYEABBoFYXJaXGHzFAdss+MhdDqoSATawC4BG8uj4WWyKl/XBAnaRG+b4MDpaisHTpjLGED/vi1fN49OKzvPXpqnG6kpxeHbPKLPAmGTa2LXndzQ5lnFqgLbkIZRSe7P9CzAl6tYInwbi6Vi0N4FSse2kL7uTKic4mcPZxz5/8BDW6TBTX5N7qMdvR69Qdhp7vMCOv5bCP4xjGUpcQNOwCuQYMrnbhSiUwOYalZw0XKWLsTcjkwzI0GpUZW0evxiGCs2do1FlX7wJNbT2tJGyDLlCGGGny8DkbburIcqtI5Jx/g0Bo7aEaJWBsksgKkQjMwGpGrBvxOnAEPJrVGhTA1njp10btDXateuNJz9BskKpCugmdpOwoAnyX/uiH3gWSnal7E3Zp56dX7x+/Zptbiy3ZxcI/uVf/uX3v/9nZp0U1mpaHjEcHHYUSrhKnJ7FGzzSDT++Kz2Ov/hNpVqXb25u2De/f/+eOq+uX7KhJYSSrXPu3j+zprNxh/n86TNb548fPzKY77/7jiJoGCdPAgZMNXIxomP+zyOxixhBHt2Lq8vo/ST0iPPJEa89Uyr0+YSg90hexjxheVZFTRkQ9UVeI/FvQk7ArwtWqKCrmnb+OorvSqgbrd+5MBL4XE4qXWAzBjq131Asw5jGXyAgn9odPBSPKI9sYLgRDFRiFpuLrJlC1WjFApNrWTD8FQ6GVrtnK693z8IqQ5NIYtS33TM88Qlc9MNpfRUgFXRXyIhyo8oi7hoTKyRSOzCo5RBAJ7Fhhu0/+31pC5mGuV/hdWVfMsqq1ShbmTYwBKnN/8t1v7d+JZ9jZjuc+gpbMO4LEFvG2A8nGxlBx6dYhJk76XjrBgz72FAcxd8U5FTeP8QAQNwOaeTfGuxDGGCtgAdoeKazRkHmTRRiSFoFoQ57/DiiSFyLRDcLX/ZJ/u2m2AOz7rAsLUsCNNcukw1NEbSsWxTPTsaSEP0sny4SUxKIIcHH6hdLIDvmeC8cReiLwfsWDvRXL+LTPzFoPa4c12NM14Kolwdou4lI2Yp2sheZxKRrbBYhmoc241Cnm7AL6lRfHdSZIFmt6PYTiPzE8Pch7zCmV2cKm4cmP5wV1vq/ANH3gmL8N9uAUTGeIl5ATwxOlADjW2xqaheiz0aWGKzFhSdCvwrZ+S+UKkEf2yZKWUZd5ebKl10yAW9IVLS+5RDymT0WHWAIlK1MdMEmSjwZJPY6IDprIAqGs9+LrgKgnZE9VGK1gHkrpGonK1S14tUA3aeRgxqjKrArZc/KoolNiD00e1Z/cRD+06dPFGdItLHXPIo2jNwfA0IszWxJde8SrsvICGEjhmTf/Ic//IE9MfarV6++//57NrRE6Yh9M1tqukNPFp3+6U9/YgzYL168gITBZgzoMUi8vLyEh7G7PL4xLQjcLrtXRlZw64yGNiZ6PJDipRfaDkIaCgT2BHqcULzGJqzmAIDuGoZ6Cih9GQp6HeyCLq2yDsnNEPAQ8pgCTLIGZCUeyn0CplinUHWy5FM1n46KSZMldwu7robMhDzK7cOcQoXJFZvkGhbseKIarZAE3S5Mmt4Fl7rXg4AZ1haMZt6APBj+gsEm+vXWDe2cwr1zEZfpfgpQxlUndIFR4DEcp5yFqez4rnP59DrAt9pE44OfafON0TED+QKZ3VmzxlBGB0z1roDEWvFojVoQDV1g1MglhS68iTAuTaWMQg1mpYQx7N4dqh5gT5A0UQ1gSLhk0SmtAg6EllXxIj+bP/rII2VsZimLot+A0h9KUQAQlA26PYGQUQ0g/xejKjjIHGxAsmPiv713s0rfi4gKaWzCrHUujBj+gjXza3GoguPRzp4DZcc7N7QWRVxSlTChyXadRfJhDFFiUPkTqGI6L9lRpEa1gGs9/ixpAtIxl5vYpazRj7Fr9vRprivgb5ZlTOthwOgCXVrtagUhoUto0hiSB2VrbIVmngrxz4FEJlVD5FjGLKFpsjAIuZIW1HSMwC/Bhazr7bqYHgKEhrVv441/dxhDjQpZQ71HyuaVxZS1ldUTJjfNN6yed/ePNze3f/zjH3/66e3RcbzJmMcQj7McBgVYu7HH1pnB393HisziTHtxccmuN97+kb9xiIB0f1aInhC759PjE1+KpgtaQvEmvOvrDx8+xGfkfY3fC3z58iVF6M39Pb1e5t89oQjDID2G2bbOFMFgd4Dg4jwfBjlCd9K+c0NxPELzcYLNpGAvc5LMwifGPwCycMQjO29AbKOi1ynIZ3ygTncBmbmCZz5thaqNF9QaIMmyOLYails/XekZRKs77EK+8KURFSwFhngJAY0sMIPQsA6gC7RpO9mRxzcPVbdQzHG+JioqK5B2yTSibRr1kGKyR7XlPIa9AHevrwXyJe6atT6KJrQlgaQTLiQrqiEmvvcC42mT7IKeNUG+Q5KmipcsMwK6CISh4SyuMi8hbTDCy3qIkcIAPl/xvuf8L5A8LSZZlZsMywEkk08t5PEmkCEzLacTN50YG6sHUJY1Bl8GYFSsFVEn+ZjPrCNDuhqQ36SMuyMUqYn6maWLwerkL9pUIsB3fcLMu5ElNPa1sds+enZyesLxxHcF2QU6UyifxxeIxFjfomtiCGL5Y63OH8RhsHIii/e2nccLDRgu4+g9kKP8k/dWA91+AsgmJTUpOJxWZyILg0p0zVqvIbOGmkIxRsHkMre09DJ1VK6GKdg9t6MEugDmkBgcjgSeTNzDYPfH+QQ2D+GJrLiDlihG2bvdszDaj78jBXsG0K6UOgAhKQYV9YddfLVrpHAWaNNTBvf45m5ngekAuwbo0iqaoqD7e9ElcfGGKyTB2u6Mp7bzuqDmttqOlAwMajUDA/sV1nqZ4lkFuitStZP1Vn25HdMhaPRVRqYboNtiOoNipQLRBQsiFgkY2vBUoF/WWRZQwDJriJX0Jj6z7uHt23c//vgTi3n09chiHD26RSbx9DTeehHV4yee45SxOrM5BhRkmUZJrnv0i4uLN2/esEUm6+1PP/38889/+MMffvrpJ2Tff/890U+fPuGyV+ZZx9aZIhT8ku8qoQ5L/Gu23cteHFAHMBIO2tmIUVEunhMRosH2DSQn+bdq1WBEVsKnC+nYRCWB4fz5bxrtFGRfgxThJMqWL0gewhA1WR7TcBmeNi0z02UetYOn1RCLOxLN0thEJoFdX/piuDlpNXWR1mTlahyCgswIFCl0GbmkrpjcQuc5y1FlOfzBojmU3jTC9OHsuxScSvQo0AXDb53uDSbJ3nbArEN9zjtfTEG+dycM8X/My4GjFp1Rvs9Yau9w5CesexElNlHgRk+ZI5PmgExYcvrJsDeOlIy4HWal4t/IzjdpMHHZcCfEGpbr2PP4bdqMW6RaljmBW3B9wAj1ohRebjA9K5mdTbqnT0ZX4D7mkhxrVv7kDTIWrvT4n5y0Y+Hi1oxFLTW+J017qRwDkKFJI3hGiI2ElpKshOj9wI3YSZ/GfhqkJoZKEcbDhEWPiSwe6PYaT0fBpuDb6zu9aEoGcyhl4teyQ4nA0CSo3qvdRIXWoy0UGW0+Ug9BGXj6SMXwF6yZNZ7QTKF4K6FGAsMD3F3WZRj4VSBlDa7CEV5QvBd99SgIDWsFQ5k9NGWAboPJ3YS9d4zAgjXTEeNIaEsC7crtbvSxdbzrIl1ZUSEJplJMaQlMB4bEJnPIsJQu7ebJkrHHcrU7FBgFkqLKumbB9NZQ1V9DARj+gokpN7V7IYozb7Gq5m4SYLO80rLjhGQHXBpaK2DEqyA5bIrgGrJlj8v+mOW4ov5GINWurq6IQr579+6Pf/wjW+cPHz6gZEtNCBnk58+f6QuZr17TOzxFGA/7acaDTTVk8CiRUYF+KUuPsUvOhwougMeVcTzFlFuGbQFXMAZQBsBmGCDjOxCiGhgltjCkC6ogGIo2JAxHDnCVCd2pVUZBxlZlQYVswQgsKCaHE9AVRGME+7nKZIBkGU/DlMJgt9AF06g24agwyHLA8r2IKFdDRGcJeQx5IC8mBjtL7koVqatha6hPpq2QXCOqJ4ZuyaKtUgCmywabgPSiBQogS2bb0fkQLSiyw1D1KwxNZwG3mBzovV/jz5cexYcvHx9xf91xk/HFwPnCqPctCIp4Y+hym3inDDc/7DmYzOB+isqJeA9HsmEv0GZZCHUixxsoGw2tL1K6hhhyYvuxY8drD7k+RJcJ9O5c46iXhUIxpBUEx+7BgtOzk7Pz06P4AOz4ZAxAEVY8FjC2u7Qa+TVgZUFlQVldFk/f9IxNSykXfAR0hwYX9CNCSRsj2z+/HWomFInRBdSRAYNK9PpP9BXjWDCoFUZ4JRi97g8G1LwZKkFqN2BUDCphtSIxiplQgkPYjK5LHar/l6GXWg+gMyi5SGLKBvGvAHWdeg1t2vWB0SUwmvIxxUafQGkwCjKg278WjqFGIorZBIcwdEu/cSR59ZRbRtmHYB2AjZiZkRcjlsCtghoAu8bTedD13S5mQhURyOJcfvMVUmV7EREdr2BxbWUm5igCkhXdhOliUCuM8IIi6d3lEoMV5OIiPnr56Hl8Qhwrdb4gzTmNXwFUr+FsY/RBQtJaDYNlmkcILYBh70tBmLdv3/7TP/3T+/fvfTfzq3w5GfKnn366u7t7vH+4vnrx3XffMQCeNzCUJdH3geCS9TX/nApl7Y5RURbk8OIoMETObjC0McR8PMRzL9+fwDPUd0x6CJkRUNntNQhRytb62h2RnxUM6QIY5w1ksQGj5k4uhhpTdDO+A7I60k2ZdTqIihoJZPR3+HCAeqFrYrc1DkExGP4WerTs0ev+vHVwGdTFSdYY+nL2ze2QNGovtBqFYsoQ2FW5sNZoVC9ATWGwTQwMAd0c7A6SQ9EgXxoYRigPw8w4OUaF0WoLGRz8hE5228pAN6okGIOkdg0J1MkqZEZAu/TJPDyyyc59sIyIT32O2z7Io+WHuvHGhzw7bqDzY6EfT/JHMehOj1n3js9PT9iVshDkqANT5YI81RwwLh3q1iF0GS2CWGlyDCWTIQo0kLGFjfGn3n1wrFEJbfUsgCDJMS1GY8FdkDWdT7+3d2DxAUe+PYNhcI+QCJO78CgO40/zWFRZY4FHNGGTnIBGGWVlCp2J41kwqIbNjtZiZJJr5CiiiAYwZYQTFfXUdNdlBJRybYhuAysMJzEx6rPGzlgjtYFuCwuKQSXWyr8Mvey6powaWj/vmdubS5yTERc0lyBBjLgHg4kvrtWyCfKVFUJebec1zKoQXzJ0zLlxENkRod1EyxQg864Ig6jAjX/ycxmTCKS8gwEsrV8xhgEVgAq0ncGGDJ6OLZEoJdJQszSQDh1f3KkjOnIXwHC70nrIRea/8/zwRS3iKBdNwLJsfpKbZ5s1ZDnCvdMRL18w1VkrDmOpw/+47noimlWy9YjjPQxFehdhL5o9ZI1xFqq+TJHy3bZVAzI4ooCauoRkgBqRE8+/JMYXY9RwNVSzIPickPwUooQ8QpbfNI/yrYF5Web7MtI7zp3u709O47MuTLz58pWujo/iJ36MIKgHunt+fnp2cXZ+dXFFe5Qf/Hx/9/jl89ej58dnp+f0wnTe3d1/+PDxT3/6448//vjw7PHF9fWrly+Z2w8/v//08dM94bv7l1cvXlxeff/mOza4b3/86fbmhu01O2kKMpif371jXXN9hyR08/ULJMsdO+x4fD57xgPh+Cj+iDfPhovz+Abg/PQ03/jMgydeZokLNx+xTCFzE6PPa4OLIT72ieOOGRyXQdw68SLXMXPGIfAVE5WXkgIubGxd2pi7xRBdExObHaY8rny0RPmnxEGFcmiYatrIenyeMx/RCS0rQMF8xEan5vIvLYdQRxEFly+i9eVlD2CBBQEM7U63fNX7zic8PuObGSaR6uRSMz6nNxi/4nBjLJDy2LaSHLZDZmPDdMfB55efP1BukX5hMw+Onw6cljzLXvBxqHVQToeueqOVrksB2khIhLMikxuQQcD8A0pJViu0Y3j7IKBAe3SX+gyPj4IJH7Shqhm8RbQU+LWMvIIF64CKwsS6Fxd8TGx9Oc8q/NKmjTGk0b9kqB5lY62NU+zpzssjhoQqhWMMIEcxzgXDkEklz1RLo86LKnbTz+MXNZZ09p+MJK6TI9b/WBhj2DHyvIVY+bFjh3QXxSj1wEV1RAwGzwnazafHyGAYBtuFOA15mjwjuTggzwGNRwbiXFdVBR8Fc+bd4IKQxR9QDD4O8u72IcbDSGJWYu+bCyvr7d3tHf2xgtETA8hh3BNlpY4PCAk3x8xxP2N4cYFkD35Tkdbz+Nx9FtaT02MO5v5ubKApxgDOL07j5e2Yr5yl/FiPGEbUXI7BaVnaJ75K4LztzugC4qDWGTACicweGpHjjyth4nEjlBu3mHkvhviE+3u+MomEOJz+lWdqNy7rZL2dEVOW+SAHGEj5ALzXJFiHQDcAmsmttt1Ye18EM04OJ8arK8TeMoVdnUS3jR5CKauI0J1y4fM5EkbvNBY4ds/O6VZ/M4PGTO1KKWMCvPrUBuSB9rrVKBuUqyEMQQ1jSd+LrpA3eCDs1hZ6EaBlSGUS+5p9W3Qb4HrDaBf2O++hYY/AgkNnqphMasNYbgNviEEu0GUIww+EUH4QKfN26mRHyse1pVttd4HFyy1Up6Ci04R3rIgBlP2EtsQ0WhqhPKgcT9yfsQhlbtwnbIZZYd+9+/CnP/3peX5W3W3+fYFcnQdIy0Vk7P9YoNnR8ni4y09Eiq3e8qe26evLly8//fQTO+DPXz6R9eLFC6Kf8vM97vIFj2f3D+yb4b///nu2uu/fv/d9HdRE+fHjR1q6YVQMw5eisW9u4m+sxNY4XjIPnJ2OTiHZO2Pw4GE3GQOOY2MKUpcTEv8ubTdAaLwalktIUibHEjAEKgXIV5QQdgrGWS6edV8GwETFVNLqKhNhTzfMAmW0hXIzPgQFQx2SFUpVoJOieDDtnuvai4dZujKKNTxAUfoSdIZ2N79Lv2v0UNmZkfaqC0AvWg4GfprqECwYlNg/X4VyNaqtw1kbKQ+UG4NZrSGAlCldBigGFQUYxTyNyp1KWSe2fdmbSltYDKfLFpTAaLnVsrakMRjJQmUBXNroPIckKZIaZn5FIpumDMmbPkSxr2TL1AYZiIN6zL2hh2zuIxtR1hMKDtVimJjKvUtXt2QAoTKRjJ2GRlI9BgtIDj86ZQWL7+pTHD+qu4vfh2aRBDyvUzD+4DYgI9JzJOye4Q1RmAIYZPjGj9jjx5mKk8VCyAoZ/YG8hGMFO441//IyXmKAhowhJkgR2kVG5pOwzg5jBn4d6GtYKxhqveyGrVHtAcyhTD2on0IlrlZDTMc+RQtFbkY7ssDoaGH8d8ZKdkC3gKGiWes1ersYsX8rvq6W4//1v/zPXBhYAIoAWK6YvcvFnE2Y+42wPoZZU265h/hCDLRxm9VEKBN5sY0DQVninqWdwZgYycLgGzpZdmr34ACMFvJlsMDwlwrI5YGjBcmXYKCl7IBr1q4Kdtu+O/+jMv4CnSAT2rReD9odtaD0QQKNidHWmLDJU1O+oo3Z9dhBFN5Qz40TiZG2wE3Ic2HkgxLEtcnO+Ojr16/v3v385z//mWJ0y80Df+pr2/FCxeiInWTsUM/jM48Ic0HKH+fHQ4U4P5yfXfK7d+/YVR+fHF1eXsbD49mz9+9+ZlvMCChOGhtl98E8Dz5//syWl800pdDwTInlPqshQEll38UhQ6Ln9/ws/7Lg6RlUGITyjX3oY1T800CuLahTLDK+e3IASNwYxtbuWXRG22rY+a+RHR6ePaCLk0BDyXimxsngXPCV16t2nlHPxGHEgJZOZbLTcYzVTigypIusoJvxQNkZjEHu7Bzjgp29OSrari+B0EYQbEK+YwRWWZJgkEnIVxuG/+yDHmPLskwyDG2NM5hl95zxHUZ0aQt7uYsxYY9cbMUFSdHdsjHsy7YzmzCLadeOG7CBxES8FBqLQwMsrelAEpigLV8tYE7z30FWlAFUYoUAfsgXBGPxlMjo5O//Vb9eL+Nakh1cMKGMdY5Tmi+DEyOHfynOgyi2nsszQmTWGImXKKjROvgUqtld6mIJDV7A0Ev2NbpDeX8X6xsgmsOJ65BlkCUhBeOd1gisGi85x+yNBTYS8vV0NHlMeUPFa5UR5/9MjQ/Xj6z4eW+e+ueP7Ltfvrz211EoEVlZ0HbTeAIxiH3QTU9E8C11CmvxxHDQMsVjcBTrkQzkhmld9pAeZReX7XkUk2bzGK0vn/JARg5CQZeFvX8zFqZqv1hcrLOEdrWBvtFMpHC502y7wQF7zAVCRWILQ4dQFZ4Qlwaja3puuVlm54oibddQICaX66BfCgXqVxe9rwK5ZWiXMdlVqhjQa3ZedH1muxCEa9uxZkw3sRihO4EKhFzLbEXZaGw7zMKoUEgTugiENq2hLqh2wqQBxYBuAzQCfgoB+GE1pfaOjDcr7aKAtZvDx/DByrrsdWI0qLTh2T27IWZ1ZpvrGi3YLn/48OHt27fsgHHjNeH82SUbXwCTz4PxmaO49OhvGVLw9evXMMgogsFGmSGxG2ZLTQVsYC5FPGp4bHbSjmp53iyjjZdntkGiwA7lAhmBTbVUBWAs2+dcZTFdQ2uiRQjROquZNFB6wYQAyefH8ToSmqiyD6LDWu5lcjVA2XYBdAVudhUopiBzCHQ3dCsQpeBw2nF5OD1UYx5+QibG9OTgwWAbHNUIp2BtFGTA1JfGmsmkHYqskIzVDs2PGjGoJ1F1ur4O076y2IjKTDC62fb6hWJGfsJQ2ZVSTIcVCjBdA2O/lZuqkGkUZCJnFXpihuM70QaVy3uG40OgT/k6PuGLWxIb2IVAPKyVrbu7MROW1ZDHiKIJQ5AcKSukyxeGB86KRzUEKl2+XNmqWvSR3+eQaNelpCVUGtBtQAqrKKBHGQR27SBreIDicT4S3QYKDsHKHZA9S0ZjE0YLdgqGvzDDSZBVU/SNWBf5RUzD6xW6DZDp9haYXkUi5zCis4Tib8e3Z02yQ1lZL0JlFBjn8T/8t/9ESIdW0TIZcwddI7mGUaFb7YSqNtmFyiVKKwyBSMnXhiV7qJAZO/DN2rAaJpmJA6uSXaOxHnm3jXpzCvnFGMzEc9vq1oFTIW+SIZtgluh2lh9wBBRhsaCskEKoS9A8QMRWQ6ChLcYsNUCGVlt0uyMzBga1wmY0mejFvjqKMSuzTQ+DWAx3GSHgXyc27Hw7PkfD/yenZ+x337//8Oc///n2Lj5zA8RKytqa6ZES78KNrSob37FPZXuX73i+v4s1F5tVm10vG2JWbXeKt7c3nxM8MOgV2d3t3dXV1euXr9BTjX0zW2SqIXj//j2J19fXrPuMEJ4oRXwSwFzkB5lGnYdHTh1PwheXFLvys5nOefzEoXFa46dItL7zJI58H3QHX6GanzVTgAEeJpBEDyOKryjxuaPl1Tj1ZcdkLlAPsInF5RqJe18mazj1g1mGAUd6jWoTFa3uosdlVN3YITVAswhfI9EWIV7Q3bI1HGe5Nf4OQiO6yKoFY6IS4S8rRtgLD7SY5/w3oAD0Y+8IZn88jLYmba0H62nU9TBBqhoOVKuObAWa7pbdc6OPfUzk2u1g9BTmxncXJYlssy+QNeYiQDWrOolAGYCcKtPi9pMoUu5rXXGdJ0ed8UAbBRY+Hx/Rxs92kNAjwRBknAJZiMUAe4nFUNiWRmCBNi3jwWCouvK4dX4TIwQ8hAWjICRrGi0CeZXUYWVkeUSTO+PxW32sdVeX8bcA80hDi2F/RNOPw6QY+uNjasR7tzldPiY5xmDzVWdqROuLIM/Hi9D0DHn98gULOMOAGWNaboEYdJsE3V+FcV738ZeV2gSVqFYFPYonQLz33u1NKNiUVV8VxdAuRnjGMYo394nRcl6GlSj9fuEdph5/EZv6iexu/Lh5gYfjkPxL3U2X4IamLV6ybI1DmARr/SGBw5IR8mJQU7Vl9zzzCclqgefLIxfaago7Qbs6u5Gxvaxud0TOPkZghMZZGdQOuxEqAHrZ7tBCA8XQ7qpkpiGOro46XMMJd8+QLB8yAHs3IQvQDGupo42y3MrC3axQMo0OmT6MQoZImgsCs6rVSIThzwQrMaOqAoOO9vnN7d0f/hB/KuXd2/f3D7GZA/VKCaOK7XK+NyNfIjmF5hlwn9/zxO+rLPtmUsyiPiQPjy9fY+uMW7tnBvX69evv33yHbUGUbLh9wwa2Yp4lL66usNk342IgZgQMhi7iCXSaj5yLC5RsqalzNn4JPQbsvlm9oAKwfneFLnx3gbak8OjEWg8g1cQo9vvNnzsPFF92x+BXEXnQbaAbB58jTC7Q7SwQwC5+UAtkqp3RSCtkEsMcZ3xqgTOA22FoOIs+sLyzC1C/BimUrdsuw5+yROhSn1UDSeyBqAUL7LU8xcWbqJvyPX0/2Ip2RoMiw94aBuiJtKAq607RQyhZN0AGN3j6qC0vrqF1qwGUga4HlIh/crIlUx6vpAa1ZBkKY7mPeggMd6gC7p6N7wWSehj7zgXBhohlIB7x2WGuT4+P9/E2Bk5YCYU2bYq8i0OD7e7ZaGJPD5ZzFIkeaboDpQenfV3KXW8sX2dnrlestbix4uYKEutevhKRoQjC0BsdnYyPrjMYPxjU5l+qYRBjCllCGQ8ZrJKXl/HaRz+01IxpBzH6dGmJSv4i4qiYpbR7YhmbyKTA8BesGbAWbso6eBQM69tQBafKfUJ6aJIJNUC3cmlHYIUUBpSVsVV+oGcJhzecvxRLhRjVYg+S+mP3XKMciiUn2x0q/wl0zaYeUr4MUW5vRTEzucWDzuyFxlHukfOxL+mArc2wEkaB9po5hEheUIz/ZjsE2nnWNYP3lh7+oq8ro4UCuMUDDgwlgKEKLXYsHAtgxso+HnXj7jIkul2QJKVcQHFaB2ynE1IVibbCrOEsGqAt2atBchDDaegptBoLE/Z4UmWpReBUx/88h4LOrea7n9//H//H//n27bvbmzuWapQsxdlnDJWl+PRkfMqSiN8YZw+7fNIR/7DBZffMMu3umTmPl4vZ+N7d4PIwgDl+fsR+983rN/HXUvK3AAGJACX7b5Z1lBi0gJGRBRgDncb4H+MlZ/bt9Hl1fhEfKH1+EX+ScPyyYJyKo3jLg8OMvxcAFWwDA5aJoSewlYFBJVktY0huTGMhHshxEflF3/FF58wKRsxuzLHfoeRX/M4lTzhmeJcGyTRqkKzhF+EOB1DtmP3lshyKLURolQ5ILLtQDEZBBiqb0RYe8nebADyjAtrKNDrsF3Qldrw2uABXowTdKBsZZ6fq4JhYAqFDqDAJClG6OrJdGLKS2I0f4HYj43sGsDtRfLSLQDLHFdid0H1IpjYgCSYX4FKHE8OaiMNXXo7R+hW8X0QXTSIGwD+j0OocaQBDw9kHbKSMX9RbCrf0IhXACxhbBfnJ0L7kCht83mNQVMbLMacw77R490begpFtG7J8JY3LxLr3/BtdxVUTd2JOtZ0Kuy6MkbRR0aYxUnRFElFdniWINvygYh3jzEKyoChgxfNSkn/+7IGNL4skq98ja+zyBo/IzqsuwPHg5md0nOffWGXHnBWiO6v5l1YxyLq7vf/y5Qv26dnJ1YsX5xe7P5VCFCizixxoQLs0ExQI04VsZ74RpIhyNTqCzLkc/jdhrmP6Zv2OGEqDTIU0KFW2CGkCexpn8d+IoedKP4DNapskODRppe/TQouX7QC27u4zNwC+Rlx6kTn3bZq24nILa2ZXNqEhU+h8iJrA4WJ0cmBLDzaUCY/UaNds2hiuUBhFis6UXcx0vKDs4m09K52xXYS7xxJ2Lhy7pU2yokJXhLukU8eFBJL0XtaxYkNSuBfXXi8ZRkEsfM1Fjy2pSwtTggoV0Jg1/KbvZEfyjnqHSil0nn/pZdo9t+MaGsq6e/746fM//uM/ffoYf8/v9OwsNov5jg6mjXC+FDJ+FU+wdQ7l6RkalubPnz+z5UWJjQHG1vn29j7+DkL8AJGs0+OT169f/83vfvfy5UseDL7BA1l2FK/XInuRfzbl7OzMPTVZPEuWaYxHHg8LSJQvX1wjvmD3fHnJA4QREqJODjkeRdEu511kkZgK56QDMtL2nyiVEhOSbvECK3rJvmQ01NBg0JfdwaBk5GBfFi0M6KXgPSAhKSxLC4oBiGgr1FGyEoNlYncpdES7Fg9m/wBzXAG+kZJJbVQL9bL+SgJJ9BpgBJZZik8h3OdBuRpT1MTh4MYn9MWGY/gLuk+0xqArv8ZRHPHAoBKDWjDYJ0t15doQHgsY/gqHEr0+O0adpRT6CWqqTaSRD2wFBdysN/QakhkPFEnLyoOBmW3AqONk8mmFUdYB7F5hAVzQNsmEfuk1R7XYgXybM//awhrnOsdIEh2PibivPNL8xiFkfQ7Nsk5399ul59F38GnHAQI6ZSWEwUjEkOwIkxBHjXufv03ImsBC992bN7GmXVygvPn6hbWROiyGiNHQ5qoYv2qCIJcR+6VMHEf1QkM02MdHluGvX79m/bNXr1+fnY93V2fiOCMwutUKZLhrRHcJNBqChIl5GtnJfoWFWfO0fAfiQWHXIeBO4oYdb5Y4rB9Y9y6z5oe1aET1VWOTl1xjPbZFv+PXUCms0JlvgfrqXZfWF+vCaGWx433PXBVYBsRiIRsYRCutYYugjLLrUpMEuoBrtPQyuKDLStDRL18E8aE8Kw3wHtBO7QA3Jm0nsb3shGSOJe/q3JoAXENgcguQPYStAboNSsOSQqgGIAny1cSx6HTeM7XYwVcLJnFgcSMrE5XtzU9qEACCCioK4K0M5KuO610naWV0Rdk+FTC6hqWK8WQ8QAhQHCiDnFqGo13AFaYPJ0Fx5hmDEaPEZcmlOKswLsZJfFo2FaJrDohN8Nt3P//jP/7j3W2M6u4+lvLbm1j3qUNtXHaoDDs2xMxkDjWqPYtP6mATHCN4/ozHAEU5ZB8M9Jsjid/zoyzpb169/uGHH9jkvgNv3zIqKtOLDwMK+o5qEFvvmxuOTcZqdBp/sZZjevaMImOfHW8jebzITzDNV2XG6WCnfnZ65vzLAIdBC2So2W30irsGcES0CEjvKVw+0TalgMmjj7emMH5aQS716QWggVFpBUK9d/CQsuqRaBRdZAVJDERGQbgLUrVzgTXjBo6JiwOLMMOjAkeaLkXHxwRkMl9VNuuFASBP4g3nu2kR8AqwNYAhDKLU1sUWbH5kFBdk1iGnzq4BUSxcq+GWQUwZbSHKpUbDIgUEj1zSWdahwuCqz8IDkbw/QtvOmKvbU4q3FDZXBa58R4ynTSkoA15XSGrRTF2A0mBrhDgPbYnsofTKALZ1KG4IyIeRJGc4Olu66JBEr2CXuEA3nnhBUpAzm5/dHi+bP2ONyoNi6YhPTY4d4zGXbvzsgi0xD/94yw1zmF+cey5ihkSXXM/xEI0tK2uUT4XdLelZpneveoArHJItfAqGuEj1PMtAhfK+z9U4Rj+m6z4XZPh0Y/Fn9WP3fP3iioWLafvy+QtbZZYOjof98sXFOUd6cXr+4vKKTqhPqRxw9MVIqMB3BAyAchQ9v4jXNahPlHn7+PEjpb77/g1tfl5RPAgQ4AKH7diqFYSEgjooGRD95hFBYjAp8mtUCkoNUPYUnTTNHdc/fTVyl1WQh4v/F0bDAW+ijmU92mJAt0GvSQhEN0uPxXPNLFfCIAt1ONWK/LHLqClQ2hdR2sLQ58B6qJgJPdphiCd7X/G8HTDinRscLIHKNAAia4UlFIa1dEV3MdajmdD1YHKBzMGjWmZ5U2AIGE1iDHiNkjUx9/foqKC7JkUfxqAW5doGmDKC9KX30NT0ygP1kpkR9mQUYOruxbaWLkgv3N2Ig9y+EMvQLgZMTCgaeggUU6QGh9ZJgctl2kltWldqkdMyQqJktEvlPK6cAmqC0C0Tzr2A7VtMj4/iL5v84z/9/l/+5V/4FobbG54TQYfe6q6w1LEyMVpC7G6/fI63aliWx1Gs4/FHUgL2SJ3j+NOyx2xzX758eX31gh3zTz/+xOaZHBdxu2CHzUaZFhcNm3IMBIRywFaLvwhAb5RlN+8H3h3nJ+jx+Iy+oqvx7RmjJDH/TXcBdWAAUW1aYNQQgEEA6JoWpgvUY/AolgFZZhR36mJECUPAA0EgDygOw2Fiy2eBAV/7zNQxHt3eagiSyy3DXrS7GDsvgV0doE1bKcIooJoGpKNNz0oDmRHobh2a5AS6o3X834heSjur7zrVsDIOjHZhl9VgSLAJK8boqLbAkHDGhpOYugOVbltq+ElcwUqRKR4YojUqYHbGvl5eDGofebXHBV+Q7yddo1AasLOVLa8RF4+xrgBjeGNUy3s/gBsnlfkjzBDXOhP766yQKCM0qTMW1xf7cGxu7HvfEpIaBuYgR0oCY0Lx2baxLUh71GFU1GyX/ZgEEC//JlJmPF9quX9gp/vlyxeOKz/6Of4OiOskdS7P488Hsmd2qEjMpc1estN85dsDQhNr8mP8VgmJVy8uLy4vmSf6xUWW0d2f3LI1sUNeRN18J97wFyaHUX91bgND3aqRNRnA6KY+MZT75EaWoPCm8hDWQ9J4ImtdX6YflHg6tCYT270fEAcUR0+LkfRcJONz2R0e94rUJMTumacafh9BnPhwt3sCWWcgr85dRZCSsHvNTXQ9KLcSZcqdePqGKbJApNoe9VkiL6JIcxHLAI7L3Se2UWCo20B3gtMCuqDsxRiug6y2VpAMDj7dYOQzvjfD8oWIDjPsWE6WUjIAw2MUqLLdqwPIKj2tRWg5xuLF2tUwpUc1qtUo6NqvTCGZMQAZAd97qSg2zbCyWqzF+ZjxM5FQHh+fsAhDspC+f//h//zHf/rxx584h7FbjeR4yRlpppw+Pzn2NcjnsRuMF87ZwcYPBG9vYjLzVWfWYZZ11u5Y8pcfLLLu+1LHixcvqHN3c8u++eOHD0QvzuL9GJSKiuN9F7GDZOvs+0DOz+MvBzp42hi3ry4/i7Wbvfir65fxURvHz8/PaMZGlcrxw9s4+QES16hJ7gJs0yXRAEOgdrdGNUDMyQKVZSSCtxTAj9+zRBBfEVza+C36eO6NUHyFmustrs8QZTYjZBribdORtoTySl++8lsLx1BtjVxAAsfjEY5AQjfpkQt0SalSRsUStNhTWMSj9wmQhktWiNCKFMVr8H9nqiPGrVHM0GfrMXZGWfwsYwUH08WStM6PjKjuMEDmBSRhh7Eo1ch0WFnNJirUNb6WPxXU7dWwE95rYxiND6Qw0G1khUEJU8ZVvB9KZDygi0K7k2HlpScT+9500o6/SRlvLosP2WBumJ0g40XoePLnzXDETHoGY3isC/GbxFCUyVejicQvbmTBgn055sn2FIhkghS4atIOveJuyItxP4t8lwUuy+ZDvuft/uHWFx2528/O4mWFq/OLF1dX19cvWUupQ8lcB45vb+PFC8pTIdYFvvJtdvknVAKxbN893N3esryensUvJrKO0qIhkSj9U8fB0JpVbgxvDH7vPHJQ3QUq96jDCOV+eoGQRh+GCGbpofNAdyIDecMNOxH+4d7XPAzgeId/GNVR1beVr+gaT4XiG73AcA8rxabykA1wxfATDNt7beJx9z5zIxPDti0eFL+ESjOMPjXR3xLdxDoqQwssJWQ01gyHhdjuBHy52tUmBr+JTArUumAaRv4bkB9OYnKFMlGMBtDOds51qPSv29NLv9h72CTdzWhPMXla+qv5cXle1wGl1wXYfaEpo2sKkD1a7XK8425sI9kV2bKHTH1Vs9UARHVRhTLXd4ywM8qyySGwSrPI3j/E6nl0dMK++c8//sSelWU8DzBeEaEwNueFZZnrI1bhXESohD3e1+En1uVbNeJpFK9kj5GgZIFmmc6/XjJeUf786dOXL18oenl5CVtrN8geY4S+8EyKL0Xbbz4aGFj8ZBaTjXV8TN3lVT4z8oee+Qvm2XOcd2zLynTQEVCsrQFDWxMFJAF16EeB0UpxhuVtNRh2GntXF/rITNgFBtHglxe5C6HJv8ROr8pUaiCgjUKtfgSW18NkADZZlSg56tMm00NlawhD6K2jC7Szzm48orooo1yAmDZ0S2hguYCHu6Br1lGhxthU3Io0m3UmvtvPlp/5VB1tjakFzE8xHTBkVREFuhplG+ogVGTJQJEa3RVxslJuVtWxFb04CDtzSikyOFDVhCTYs/0nSxVPHe2p4OSCYvru2dfDak0LMnme9NjhpnKH3HmM3vO769hUZ4EY4APfysbf6ItVcklEbGUWNEjPphWwWQeMLnr+3fWonTfIIE0XmZgrgMjXFwAmGdzmw85XK1h3WQ3oLla5q/jIzrub+NAh1u38XNH3rKL+LcIYfmyyXe7itY/T03jNwr5Ioc7dbfwkEJfNNeM4v4iPxiNEYvaV7+5oQxUICsVoAAoCDBLNzaNqV8A+eq52ZwpFVqXOgJ60rrmBOF17oYPKhshJaNOu50eUTGjTOtpOahQpSm+rsY/d9VbtE2CcUWWRaYOy5Z9GCuN4S59M2Lt3bnRWi3+SHkhujxFMQfFdkPKDQODc2RaprQHkuaY1irT1M8K0nalyy94/bUYCjRyQ73XILPtbUOIolNh0weLOxRd+zEljwvBQiino2u5dkcsFSmtCpg4kkT0lktsde8dE6ob8AF/nNOkdisHoUe39M7XDWlmjxu1RMDG6XuHx6srSi+3dXXz+6O1t/Iafu2cuqD//+cfPX77e3NzmC5c8Y3wZN6/Ak6N4l2Be8NSMV0dyk3fzNd63x8lks3t7yyIeV1HIlvMY6oGwc7m/o1LwOV0+12tXStkqjsv6zsrOUbmy50smscqf5fv2LmJPfn5+Eb8mmC+3nGBFuXw96flRPJBOOQAKexQNVKMUWoxI2c1YzCG9dxINxdV3wA8s+35RtrkxhDy6tMOguoYosY8iYUicnpzGHTO+SI83IvNFxZzo+HLG4yvn3/pZKYANM5wFCqLl/y2UpsMQ0HWuaMGyoAa6oOxOdh672iAzZNRWKBCb/E7QCnaQ0xOBrsqNOolKQFzpZQD5jhHYRz8FyugIdPWhXGAK6NcJgLHtBqA7LlpavidL4e64iFZbZCGzg59CMkJXfhOU4DZOQ8KygeGvGMuVKzIcdzT/ZccPuR2PL9YJgkwfLde7fLwOnYfFSkQiZtwwWYrJYN0JNlJR8j9T83j3GHvoIBJluOwAbEdlK7SpoN1BikLtlI36fvwPNicRc5ygCI17NlJyR3tyGq8fX1ycsXU+j5+uRZSFiNX706ePsVDHEcW73Vh9crE2OzrGxj+/iPe8xTvBHx6+fo3fvQ43N+WnZ7G9RsMAACFIc201AJrugrLrOpTMQ8ypWyqsMQRLisYE+VKK4kEvX3wXTKjvrADuVHmNIW0oXmPCIb7jCY2hLsDurj+CkKn2aUTaCj1Uk7Ce54LeCLTQ7p0bstWmsVvjQOp3JQBZMlxY2l3Q7QmGariZF6giBaNeuOVGToJ8o53EFsNPyNSPsEGRoPqtOwQEma8dwssIXEc+8WAaJzikNMq/2GpKmfwuSwakZkfSanRbY9dpjy5iMKKJkCYyEuM3XWYyRCp3TOkFLlCgEhgqA0x8FSlSTC5IZhzggegOulzh6eyGmmN8dPd8dxePjNu7+FC5jx8///jjT3fxM8P7u7t8F+9RvBAyzuxRvBsPMS6V7vIVD6L+eZSbfJ0YnnUcAUsqlw+GizLpUSQO9JGOYsH1qkuKB5u9RDifKAADhoWe9T3GnAzVYCLv4eHiHJxle+7r6LG3ZXebR0ll0tkwR5tXmrvniOXMQNPK6BqSt/cKFXBj8AsGm4fpq+9VUGATSmPX9TCy2sjNvuLgs9/I3O8X5K/j5+N+v34ZhdA8f5a/V7XjsSlC6/inOoTwFXSoifwlBUyh4gHFa+E0KjIjULY86PbeqLKqZlirAQBdYbQ0GBXuSngPUjfNvSgYzgI1ivg3TkabqJ1gH/KZtEOFyq4eYcs2qiF0u76UhSjXFhOAW0ZsERsDtHtKz8XmgR3tVvRpUFNgk5MlYj1x3tRYrVzRXWzd0eaN7QiKB5SJdqz3wfdxurbIY9GM+zE2I8uGOv5ll/+8ds8I4mZb7pQadsYHRs2BkQUQS6Vg71kgjyDv+LF77j/TcEAoI5wMK9v19fWLF1cx7MxlmSXrS366kceOPFZFDyZ/8kNXKGNNOj6+uIy/rkItlusvX+JHeSyYJ2exf/ekxM47X0oHGqFfxlyI4g2DbccLGJjpwKldg9CwVnZBhlIaoEZV4JwMa7/OITDSYTU8kRjj2I/qTmThiWiRZdQsFeTLKFS0vkNL+9Ds7oByLctiUcFWKOtMt5ekwZRx/L/9t//snO51M8KmDHi0XYZbxrp7MLlrIBC6VaQYMbmFsYov124fQ6VErQV68qK7UwhQbk1GicTwFww2edtNOI3Cudya0r15WEiM3dVfJLDmcFoiVrn1rAu+pXOva2Rw7+5SU22hyAnTgQhs+RpkyUpQvIxIyUZHMNxF8qFrAu1eX3cc134poq4+yHMf/Mii/NNP737++T27Z9ZZds8R9f2FPFpYFvOtkCCzYi3OUHxHHC+Cpnt6Oj5AFDsfEGNK04w37pKOkvTH/ASYk9gMxyu6pGSn8eZDKoQ4QRA7Ok3eEDg9OYl9cz4JLuPNH2d0iZ4ngQY6xGy0d6d+Ob/DT+T8xJ1E26OTrKOHTBzpS4UYXzIU1016ry/sk9N4jVxNNxg2LRqgQUvU7x8ADEVqKmQKUSLBnGqMQKKYNU9RDArKgNJg0IutrughkYJhG+3tZJhYTAEmyHxNMYyGaQAFyKlaGDmuOiLsoQl6G9ZXPIHbxXQLdqVGIeVjJOUC7Ron0NbFFpMLUhtQvEkWuFmKVAmCXAaQSXPWAYzhAYpsZhWJQKOQ/cQuKkK5q6upAxhdBnSnKsUz/WEvQ8D2vOauIjfP+c8uSp9LcW5BwtyHcU3U/RjRCABK820fS1itbxjaGR9jzsQANseiTTR6zqNbHWCkYEgqAEu3gbvb+JhOZEZEWFnh9DQ+vY57ncHc38an1N3kx3qyVJJyfh4fQ5R/xJ91wNGOOvwfP46LtzjHyw0P8YLI3adPn8/8OKP8EOiYjuwFcY2zG9oah1C50esC7Ok8FhSUrQGchKfR9ctyPrCuaUFd2rgGWzqo0CYIbQ7J0LdDfZYciZZ1umTW2AjlHTTsNrZDRabudA+JQT99g0rUHHAFUkoBBurxpC/0MQldUCExwodHg/4JICDXKw/XG7XQy6oHk0uuQCxDFFdZR4xy0axhFJlupXRXlFLoCt1qC1MFkRnzeOBtS6BhFBgS5ZZAt1DpwlkytMYTIVD1s1KgSJCSAZnSFIrXGOxSsMh1SENm0pRAwHe3ovDsSuvqgsxLJuCLxIBgLM338XoGBntpriOU/gyedCssmzeYsVcG4WdZql3lZzNLsrerAZAZ0rz9SISp3rGRIQbZT0RZ8amDoHgSleVo7ymMgKcGJAw2sD4uUElU4FITw5AogWMTxTAMmTWqiBVgEMcnjIypcFPru1DcBzMV4/0ekCQyGCvA8EjLd7zEn0JQkMIABYGTRsuEmNgHCRQDeaDLzDrvtFE2RwsZ/eIz+akkGr20Yy9DTF0MawWzAEM1hXZQCVyhHsgPZ4V1aEoHVgBlrw2OVENE2qpU8QXFYPgLzOptzuXGtdRRUdreL1i7YviJSi90QYVMXB/vJC4Mar9T2w7FlqUd7H4pMNjG63q9Vln5dS+/iCoIsmQgpj4HNgIJ+YzvoJLv6RWAk/gF3fiBFVp2oCenRyfPn/GVn9e411dMTUIXRKkF8sCQjJAvEK1bWBe7FjoM1jEMQuRyH/HdP/anT58+fPjAppn1+d27d6wVy9b5/MWLF7Q5wHsqxyFkfYdnEQwRouVTLwFrEmLIjx8/0oW8lQUMQIBtqzHBLsiN/vNYsGFM30RWCpBuK2rp6FjrQScLm2RHL674iRTFjsqBCaNrVJSaQh50W6CU3AyJ4S8j6UoFYPhbMFqaTbfG0IsLBIXuln38//m//8dRhO9LH8nn29m4dyBVRJnq6eQYCVa0aWRevP84Uo/iT4PmD6RH9MSfmC/pwCHiOlxQJG1c0PurDNAG2hUF0d1yUhWD4L1h8peQc7h8h0lkXvWGs8Deve5B1IzZCF22Hnl0GYvN4iYTk5Ujwx+wPq1GATfH6y1nfBy4iDLLccmblWtKKhJWA8gITaTA52uUSGDWAYq40RUwpNgAsUsLx1aj7GIWe6/TcLK+JcHEc1DaRXaBwI3ZSVhnEgBmiHrQMVVLGwbieE3Drxh3CtmvxXt2KIgupMsgIZKLdzBfXl59/Xrz8cMnts5fvt4w/ZzV3CXHoPMP9rGQMx7OzfP4eKd4X88x7f1d/J57zB37XnbhpLD5jouH6zC2wo6ZbnIA0R/nK/h8V9/Zae567+KvDD4+iw9dgmL9Z5hMF88BHJQ5oR4Tjx923izUR+cnx88fH15ev3j96iVFQHx2B4ebvxUkwjxml02BozyUAQZQpwOZ6bplR6/x5WTm0GHz2seI37vhYRV/nyw6hIhrNtKPYzLun8W7yLm+4g3XJ5wRHtOnZzznGEbMBC5VMKJSvAvymP6YUgzmHHJE476MEMWpBekXIb+wmS4qRtGcZMbIDPMYNk6po/jg9njPepzWfGNlzP5YQOJMxGEvBw68+woxjfsC7Jo0AYNSg+CYO1/s4yv6o5sY26KZkWV2I/Gf6qVGUowyUVHdyBX6yxENJy8nF43h78NUMPzC7rbyYogbLe3n3Cz5FX0YignKic3MHWKcVu+hGH7m5cRWqFyQkgA8gwfPuE7iZ0OhjpZxxAUT1bTjxXsEcSY4BSBv5agZBUevy5BpMxoCW+Jw3MR5a2NHRhxtHJ7aTA2SW57nQrxXKJkYhiNhTvh+HNYRxl3BvcEkjCIpc/pyKHAkBN8Qh3B0dE8voc6x5Zfj91TKccBLMM562flXCjPmuHJo8a+DYPT5aq58OHGjsJgFGT+YA63f5/mmam7MyIwDjGdZ3Kfx2yCxiIklKW5w9I9396esXSf529SE8od59MKhxSF4IvOaN5s12+sWBjnr89ebW+bp4uziRfxxqPgtQrQfPrz/9PnjySmDeWDjyspIFqOOjvPvsNzEH6q6+/nDz+8/fDg7P4v3bLB4np+zgNFLHMzD/c3NV8Z0dnbufhqQHqNiNYujZ2yMKoYncoQBbVpE9AsynmQsLeNK6F+5fwgjTmsm00I6WUlEtapTtwAoMm3+j21baG2zhzyxcSnoahONW6ZVxgAMmPrFaIhyl+52mEKg7OKL8fr0KHqIduoR9OiEeCYsoNpUUFBwXXOCGjD8BG5sfNPySow7FIN543Tl7cC/efFyq4Z7/N//y39mEOYXqMqAhIx2nIXs0raiQrfaQPJAz6MtjFiiCmIIeYCtuKdEfo5HO7kZeZfvAFOlIrqQHcXUAGTWbQfMQNwUg9EQBrcwJmToFuzP0+g0jZ1S/hexJA5MLthzl+ikKVTU+WH8SQcWZqAYIVMod+InHIr28wiwBf3RDvYwFBdYurkyT0/PfwbvPvKkYMGG5q5B/BAbIOY9XiQGuZKO42pr5e7lxnBG2fhJonYhn18RQpYf/RwvU0QO2c8eWNDZE+dv/Y03XBDF7jWRk8SulYcQD5zz0/H5d/SO8iw/0IPMSgEygXxK2buCLBiHpiu/QyZ1IKYlkkbUielYcHR8OkjWFmrGsXIY8UrzuhiMk0YpBA6sQkZ9yRl7kNkLUNYQQYGDQJuStDp1buiomCiVfcLHepE8CKphsK24fHUkYGp+bAuhBjnxU9YT2CuxX1O7M9vIrkpWhhOtnWZAF3QblKsR0nakoE5cAQbwZCa6niWhTVtTitH5MihV9h7ynS2a1ct6etUkP64cedDFPSSPu6oWFSRpG7xKx63UEfd8/Hhjh+wnMPwspcsTDWNdROS3oyHQBdqdwfFfitRZCb/NodURREd5A4TLPRvvK3vM3+KgI4b9eJf3INFRpJAjgY7/F3CaaKmJdhRvUcgcT4S8qVMfVTBgsFkH4rLJ2YgXCI5Zlo9PT+O3+hiGvy6SNdhJf729vaH9/PkzIbbOjJQMX5ZGzzfPCO85mDwEyC9fP2OzVNJLFHn+yO6ZIaB0gcqRxCp0eXmJnUfASCCW42KnuhxUygcmF8jQbkLNGp6XSaBrv7agk7pCVwwqUUylgOI5wM4XStAxkd3FLgxqH/0oNnsUU4WdMp7w4RotTReDyV2jp9MKbPbK1ZeMmIa60/eJk+ruxGCITReor9ZoVFlurQmZNOrbdmT2LmQLTLQCkEztQOfL9o4lmvSA0SI1umZiSl8MkOwYgQXq1xjqfb1MnJg2Y/AjJ9GVQFcMqmEEEj1dozPVo66hgiTQ7swapSmDdqovJheoAcNfYDVQtjwofSfBVKRk2sWwpNJ++fLF30ehCK0GPMNGWSTQZUWuRwuQ1NWWL5QSxA44UXOC4cqOEXXYeedySncpGbms7nyx8z6NV3qeX1xcxIus2a8FIbFFZuzQd6iFIW0YgSU0nGUewLrIGmgKZnEg0/wkHcAWObvxWghgtEAxgFGjCypUvEzVxwAkTm2lyBRZwC0QHWxCEoN0mYK8RtlCpgDjACo6GUZBkRUC3Z5gCkDTcYi0Fd0WxXRDdFd7Qo2kQ7FZoMiyga4Y1D4JYKivUYj5OtypxpQiM8GQpQbVYKiQ2gHdiQQjc8Fgm3IEluKST0CphTBNCZLL9ZFv9DOwgGih7kGgXoOLnHvtND4wniUChp0i39Zy08WXa463SYelMDK4u4mqiw5Ib2ejPaUqVAglRo0WhpUtPun56urFixfYkIAV+OOnD+x5INnynp+fXl2xHrKE8p0zNUNDcUAdizgGu7CFPE8gdjtOv5X18Hj3LN4QzrcZu6kDRIf1F6FKYfxiWTVg+AsmMoe8w2ATnVmndKagXkExZf8qUD+W9Tyb9mUrJMWgGiQrum7/Mngg0+E83UUefV4Sy2V5/L/9t/9rV2CHm49qri3V8JlYn7yzQyYFtt2ml7calXWBDEDjPaPdUWMwCgbfjl0GYDty9h4yAJIiGr0VU2gN+B7qbuc9ks6Ifowagpt3YnATO3dYw57cYfT56XzZE7pGQ3DKO7OZLkmPgGukl9Iuo1B8P+8itXvijrVeTFnatL7aqa0hdMHwE7geBSYd3d7d//73v//08cvJyWne5c/GZ9iNV53HIQNyuVAxWLuxya0oNQkBR77fYfTIBBNSxkIem10vv3wNiMcDKbmk53tNcsaEdmbFM+Ds7PQs3vVxen0Vjw0F8ZZB3yvFoCcQpnQOKIxsC0VOfExNgwLAMHC9ejvuma2ckBj/Angnx9wCDFGNAmJIpj1TB9SD7GRAZskKYxKQyEIn6YDRxBKej8bMG93RWop/sHVFhXRBj5rbmay6dxEKo/XaiR4w1FtQAvxITsgYKhdod0YMflkxalTDTkFVE0YPoTTTGMroGGRTVquxRhcAbDui1QDyGmEvfAfikolyl9O1i+paX77cYsRSdgxJsgnkdyExBPk8TSKALbgUO4PhE81LNKwGmIf4ROaBtQAU6SC6gp4cWxxIX1dznYEkiOb+4aHep8HdEi9I1zs0sr5YZnL5Z/9G0Euj84/x07KolgvcWCIiurz6O96UjE3g7u6WUT7ED/siBU3+aC5eHbi/jYWXUgzT1+Mx7u5u7m79HOh4lbpe16Aj9tZUoMOl03jbBvvwk/h9xOga/jTfr8wRxzvo8lznkKKyLsAVuqBcDaE7kZug8rASzvBwFsBMMqDMgekWUy7A7m7VGX5CpmPNbzLdqH6Tm49rjSjXEjuqSId6rpbhN1DhUMqwVuihPbuNp3jrc83I4Jbm+B/+6//Sfe3lphhqWl1uJMmCfDfEcNvZpbU4KDekCyJhVQFgbyrB+FHQPmA41DBy9fCwraC4txM2SXAocdYvXvEYazikxPhue3gL6qmfNUYUJdpOVvuNR1fo0T3lKovoJC4Xw9MiWZCJwEp/yPgfhgOVvR7WYH3MBxjy558+f4m/zv0QH5pxEi9Fs4eLx1h9DjTtuK4SEVp+/w9OHpslGGAnE73kiRsniA2nUdrT/MhTwyzqpyzlp2x/n8efx8oF3WUdDSDl5Jiv2Dqz0LN7Ps/fHL+KD9uI37OBD5kHm9dJ5o0rzX9837Mj0QD0HimJzmNsfjcSox0HuGOGkULtsNI2WoPBlTFawEVg5bvxnsWAeoAGFx6YAgzlcY8eQdkxojYSThmwFMAwBGT4jkWjkOXHJBRMKQx2OVJbMIWCz6PHNREY0pgAf7wsxMUAjE19h1nAUwJjoiFsKHlbMSnX8HRg0GpUEeEJ2p2mZYYnJTz2JoYgUb2AIsXo/UCZSZwl86hzvyVZhjDFFoz6+25iGJMeHlsVRiFDUKPajklUL8XjY09jK3g/ljgM/QWSpNNhvGtzORHAXfJOkIgqee/D8J1vvr+Xr1jcuE+yjTrxNEqYRdkcKalxtwKjIgXSA5Kk5PU8lgLAzc46xjf/19fXdHV75yc3j1ed850Y2DG0XGvjrcxsbdkZUwsZJEq2vyi+fv1MF9cvXjBYVs3Xb1799ne/+c1vf/irv/r+zXevSeULeXT+/JgFluWTsfPPixfXbMs55lxB4/1vdpYDD48BkONXnZY8nNGukbkRiuncQiWWUnj2h5PQtU6FNjVAGe0hQQGmyM3osA5AQbXVb8QaipkK4orh7wO+J3ZwCiB7R9qEdDs2SUGoFym3J/R07HKrRxDve5YthC5j2ntjPTCeEusWuIc363QltsDmwu2Dy3gAsjNlb46nZJjj3z1y2J0pTLJyNbordAUuoy8y43uCLcwVNLhpTV8d+O7p3sjl3CfTedqadtweKh4UD9U1gmVOt8gyqKEBIufX4FtSJk32M1CuoQGpRvaZKdSxc2hccs7q23c///GPfzw7vcDNJ8fj3V2s1/lh0JHRK+OzwgLdi4tLVnOqKTBKKpwCQCgeGPlmZ1xsTEh6wmW7fH52TgGWfhbxqhYpiTTirR25dc6/j3J2dnlxwYbbTTY8dXgGomQE5tIOxBDyidemMb0YLemDWkiNeloXjFI5ZiQ3g0wgCDF1TnIMiRQOMEIQA0v0UtoC13lDbMg6GHn48bfBIieRGQOuqtpGQfEWyUGNaso0xHBt0jaFFjjySq+2IzIPhMBSahQsVBeFSseIX6Ra0JWbXXQSW9dXEAql4Z/STIA81Nc6ZHTiC/YynAUqaXtKVhqlZAowdSXjksX1ZjobOzUdyAgp1tXOjNoH7uazizsmctFHu6U3GvxG9MA235qlx6gn2mbv3I+6U3Sjx4Yld6fBJ8Ws4uPPWbO7zf9iAbzPT1fPDuNPpyawl7s4XG7KtAMZH8uO913BjpDwTz8F3NGXlxe+6eLTp09fvn5hEYP88uULu2RWNTYELHowLAu3+Vl1ZFGN1fDiIt7W7Ivx9Ht1dfk3f/M3p6dH5J6fn//bxHfffYeN7N27d1+/fmUppxTMxcUFxtevNyyk7K3p3RXMQ3OloqZ/DQClTB7F7riWg9rNZKEY0mUmrPUanhdtjbVbjLNdbocHUlBD63jK1TiEHu2J3QCHbIArhr8ww0k84WpHQiIOanUfwT/dbsLDcQIxBG5fT3oImCIIeT3Ea89dZ6CPsaKRv9r7T7mGaOXpISMRkrHtRoEs01M7xmdIplBMfUiWMCTS3nPjuNp8afQeQUYCZctXom2hSFFDwR5W2n2QHQxqWPsge6pAyx1e+h4FuMX0ULfj4luY4j2ucpkjDSBZoY7MEFSdDwG2ZlUGyBQ/hboLFAD1MhoFBYXBjIfsnrjXr4IF9mo+A3786e3PP/98/eLV/f3Dl1xqb+/iRYj8gAgqxJFWus/voBIsyLTwkIZoAUu/KQxAZW6DQ0nL7pkoUqIXZ/GZzQw/X1mOT7JzzPHmvSAjkXU8Yqf5gs3ZedqnF+fsuQPYtIwg+sre0NPiJhPVoHSBo6IFKIsUw7ZJRPGFl4HTtpfs0l/HCVTXaHj8aDgboVwmQUM+JyPmnGMp0sShXOYfyEcHYaAdobB2icMAdtQNgFGkfic1AFHLAl1aBLodUWThUz4ACcO3S/IhXYxy1XToV0HgOLXXICS0o01eVChs23WPiepOSJZdDJDs+m4TLhdDm9Y00237cXUDHmgXL8JttzbYtDG0o9/xulC4tt0AjnAn2K+fGEzxpvAv/zPebPcEgXwyLModencCH3fid4m9pL3I4azEMNq2u03r0ksYERu5kGwU8xEfr0MjyY/eCL3vyAIoPVPcpqTiccMailI5XXm+wpaP6onIC3/wAGV+4x+bY3bPt/mpzxR0l8zq9XB/gyB+GBj71+e5BsbXY/7tQxKRk8JO+vvvv3/z5s3NzdfTs+Pf/c1v/+Zv/+b84pyzwZ777du3P719S83jk+Pzi7PT+LOs8Wkbd/d37N1fvXp9dnrOsPzbh/Rbiw/HyLDpJcaaB0JjqJiCrjxQY2gNNcNpueRoFCoqJEHV7y5QBjoJiix0Zgp19CJC8WaPhUEtGGxicoEa0RmNYmjjU1oSRYpyu1HuGl1AuzP2Q5sgxHWiYGP3DOontjIaDJo8h25raFLWsQHvF1BKEaUag7GXlYCvUaZqBjy7Z9r1YAbTrnV4qmGILiu3UKUO8VVzAqxGynfwQOQ1FowhYWlYeZHvOlqMXZ0nMAnINQvIaPSjGOS+oIxyAXbBfSeglJDHUGkUyAg12mslmFxQTGRmfY0JhJUJZCJC+1BPKPdq8Tvdb9/9/Pnz59evvmPf/PXmBgl5sQXePet371O0Jms6yEV87KepRpRq8UzIxR0XJczAsn1NM86+rxZfnl+4e2btzkdFhEJDpZORTkFCGY/3eKA8fR5v4COE2PdvsORj5yMp9+mJ6M5O2y65DIBGY4JpYSwYfGI5ykCM6eSEh6whGVr11I/TkI9GbHg0uLREDWGbQss0Akk14pDNc875x5anpSN47D6YSaMBEIN4fLXKGqmK0VZuoTSbMAVgq+ecdN5c245iWFC0EYebYJy6T8NECw07kURU1N0stUlWLgZjyOwxLbqGxLBzQtUUSoYhdAFRWhnbOCv5A6IUBvYquMtrKRpVR5cKix1uhwKjHVPUThO7HsUS4l863ZuHypo+c6OjywJLIu1gEkOT408iUDZHqFGIKstIRpuapMfPSKkJGBl25kQd+sm9c35oTr6NI+6rSEjJgqSQjcHD0GJXNNRNzymIIaRwcR0A5/aBrXPe8Xf5CnH86Im7lZv3LF4piN0uLatdkvEXYXFQs6l+8eLFq1fXv/nNbzA+fnz/8dN7ttH//t//+6urK19vvvl6++c//xmbHv0FawZFfcDwXryI30GkLIO5uIiFlPq4Lj6M0UUDl5YoSxd8HFg7NG1J0TUaa/TQzl7pJ5kYfjLVFzDUSY3IWbI0eitC0VzRi0/olUV3p9ChOoSG1WCKKEaDbse/i4xTQluDMSQmd4LR0mjENboiaelFBmjTI4h3bnC9YjkOAqFePlBdUSSlyx2jAdQLyQoVHM0E+KpZUC8GtQwRbLoosUwBMhWizVUg7Do0V2FsXQ2BK0NrF2SpF6UBNYaOHNkGP6GPn0a7F4RnvGWnrIxhZzBgYjGp2kU5hBjVgsEu+q4E4e4z4FCixn18Lm8ADX0BbVrsUgJDAt6auoTqvNCKQ3aMZhmP9h6SMwosbtcZjhCuyyVgRWb3yXaZAfz88wcEd3cPLLk38alH9ze38S6C/FAstgFj64yGxZQirL+x3uc7dPOdc8HT2l2k5Msn9mW/scE9iTMCGev4w2P8pdmHB1bwF1dXyM6TvL25fbi/Zwt9cX7GE4LE+FDl+HMG8Sl1sW8+jheoeRjAWIqjcGz0jT5++pqABBjy/C8P1NMGvygnOJU9GsV3S0nwWWyplq9FWVaGECOEnPiCvXcBLnNrR86eUUA3uMAiitN+IMXnq4zp8DKISaeN5HY42MhoCXH6DFRlkXUC2iBVAZVCMVBQtlCTT1/S6IcQA8vNSvzsHAFjCAMyBI/xoa3uNPzKrizJEz0MWo6ppk2+vkyhSJRNcbip5OuIHmMYu/GDUWi5hQsVlS8bA1dbyNgCxq2YVtKWyzvjw+WQaJHZciJAZgSibkMn42WeBZ5fQxa0laFNO5TF9BYgUA8kJ5eWfmQ6MuqMjROtXgQb1+BeKVHj3A01+egnZSVImjMX52wMdCkIsNANJ2G6Mm3HPWZpEUeR/N2bQPQef7EBKy6ch8f8sHvWxljlMjNS1IYmygRqkHX3qbIvkCqGERcrG2N4wKpFys0Nq218GjO5bHXhOfW43MuYV5fnL19es3Mmenp6dnl5yaKH5vg5iTfHJ8dv3rz54Ye/pos///mPZH3//Xe//e0PV1eXnz+zIf/88ePHDx/e392xmlPw5PTE3w85Zrzn52evX79yD53FTxkzlXPwg0GZ7fjGm0ngKI16Rjw6DdqCEwIoqKEAgxZbpmAoov7Tz85igKFueuurEfJqdB2MbvET5GlLCXA9zKjYMDGp3UGSXKtpjNhhdI125oVBkXI3776/ABSircrJpduGsQYCJqTPZ3zmBv84TTm+AMteRsdcAF1r6xZZ2GBydcOwrGRHlRKSBZlqNTq4O4vcMGJV2SVWq9EBU8MzmqodCeSF0W4MLKY8qLnWBWWnsTsTHXJboZGuUyhmsxqA75gYB0k7zWfZE+RpmZ5U7VI0gPbEFHSL7NGQ7vMyovhtZGQt8DxOVyAyGBZrj+L9h4/sZb9+vcVlueW5cZvve773VZi8kpmiJSXg4uXrGdgwuAAZwKi7vUho/4G8jz36Hcvz1dVV7JufPWPPaGX0J+yRcxMZuc/is5xZtQEbZXHGyr686GtNlC7AbNp17ZoWh7YfP73QGhWlL5RjfaCLLL3cFCywhhVUeiwyGd11Gsn5uSXYFTUL+BgrHhkhDlMDkEurIIsMGYluvLJMfNorrSkYpdEOxQJdJ0i3gEuWNnU0QGUJSdFlwHRaeFrdKaVDAVCBUmYzUdIDFLjVKvXiFElkWoxnlNrxCd0le1cNvkigXbkl0wVYRiuxUjC0OwlkOkq2jvravIJubLq01Mg2sDAzHAbA7hqZXmEfHuDoa07MW0F3Cs1IUk0pkxZpLAVKVmcfV/HkBpadPejXZ+2JUQ9t3iNxxcTdFIO5zc+4QFkXkkaqA3ZXID6sdiA0nC+WMVwG4O1PZ+xQ2QRDvn//M3tilLl1ZgV4fHX9gizfyIGYqJ3my2bxGsTDQ7wZGjGyy6tYFVkYWAFYyT9+/PTlyxdScB0AfcayufyONb04b7SJ3XSRYk2UAI2gV6ICpWJAqOyCZOaNqDbGJC6eOZWZYHRtWF9mPQBQ0SfQNZN+3cv/WDwxZtoykg54jjrz7Vj3NdWJ/ranP3JF2Vwe4Pj//X/7D1AkegVxrcS125763SB7YtbovPc0Rv4biIu0XWqS3Sh0t+xugPg4nVVIpBuaxQ7Yu7ZjCMUyHlpdkJK9Ge/8BPihbN2lfKAqTzxeMRiF7u2Hhl4HaBezqjMwuZz4OjTcaqU6Q6sxYYnu5hOs7SmX+R9WgmjJNLR7KzKyc/t52UMKEaSzBxMxzNXFZv8KgfHx02dW248fPrOu3sbnOMfuOf6Jxwpp0TpveePEDYJNERZi56FjiUZH3lZeezRudun37iZ+K+XiPH5vhj101MQHz1jun8XrzWRxQ2enrvWA1f/y8vL89OL46IQdNNVigc/6gew9Ekd3Y8IZEG7NGnYZwbcrHyxl4ttP7F3x5M1Kb7zUVOnZz7jLQBxLohiMlh42La6khqSAsYJRMCkJJTMM2kpM7AYDMiNQtjzAjgrLBA22yZaO5iKdUSOwy+3KTsoUykUzomkUSVsu0A7dyohwIk5hXrfDLShbrogY6/7gaVM1kDmr4qtpKc1g2sFqCLI6U3aNcwICO6LVEPlOgL0eNUAnRdp74+lRMfUyhwPJL4lDFogWL+0BBaCep8IQML3DJYCLdvgN8ObR1Jf91UUe4eTnujBNQNYwoseBCMd7l2JQrDjxBeKeeBzve6bJEWezO4pIXMZAC5BoGAIp9CdjnXl2dnZ6fR1vvfj69euPP/3IVpgFjT0uu97Ly4vrFxdXL+LPCr5+/frq6ipfLmDNib/35qaZMcJcXPi+Dl/ayLU7Q2z+GR3DoCZ9sVLmnye8jLc4H7MOR6m8BeLbSAfsqFibc88d+3hzGTAGhWvkTsIvovRgytWtFjDuYoT8cBomchqMWUC3osUcwhMCQ08fdT+ubnwLEIvhL+gMp4n2aU3HE6PdLHJo98yFEdHEoBLx2nNekbE8xd2SsIhqkURQwzg8YmHUd3ZmgYEK6QLsIgUj0c14QH4DW+namTevQSWraU3ZrkihmG5kZBhJByRFrmc7cTgHkHIQZ6UYDTCltlAYXQn2E+eQ6C6XQi4NAUmjzAmTUmTxE/ZDO7uRB+1NRImmWZ+aYkApjU6o8a+hYIJTQXladsx09PHDZ2jqsFDGuzaIeQ3nd4Is8b2aA8OI+MJrAKLedCy7rMKGWOLju9P8zZi7/AHly+vreMfzs+f37ONdPfOvCZ6NvzgYpciFYbTo4wWW83O2zjCXF+fyIjrLoR0vrwqbC4hZSKZ4gM1QtS0SSrGQnUe8dDrWjUo3YckblQFGqBPyQpkYVGKSCepQhNanYyxTy/yzdGnYi7kIlgeqT9MhBti6MtpBtb9dB4qvFnTBhCidiFKJTgJlolyNjO8EMbs8y5cKkhpdVkwZtPY73LQ5fF0Rtruk3GXVOGkL9K64A75a0BOr1dAe13Mj98a2QJu2r0sou7i7O95/tmCRgunFpT3Gr6sBDGlr7JfaKQsIkKQsrX3AuHuOWEbtzo46ghx1tlERK4Ry0dNW2VDg75+g2Hos+UOj0Z/RuUww2PwRTtw2sW8OcYRoUfqKldfnSGo2QKOXxu57bwpDxz22fHvA+sZelt0zC+Bb8O4tJIsbPPvX3/72N//+7//Nv/+f/t3f//2/+93vfvdd4uXLl6yBX798+fjxIxtmmFevrv0MDfpJI/qmTowgjJgECgIqx0/5sj4DUCAcqjb6WFzyteez/CBqp4sOnDZlIvzM1egw2tunDZATvXMLncQGDklbI4PDKBeoFKFODH+FKYRb6T0UJbaAmBaBhva3Y1NfZNbUDHTxoY42By8mRvfp3TMGbQFy91uD9FSd8Y8KYGjwez1ujGmCo7Gy0LUyiPAWDE2aInfu3i0wUFF3Erqij4E2womyNWgBmk5qaPdWjPl9cu0TvWv+lRSSAJWuPFjsNbOHicSVKb4YB2wrQ0uvZWsUZFYYqwaWBug2mFzgDIiosQgw6uwUKWrSdA9iS0CuBYUkBiSHT4uXa2X8XO/jh89fvnx9fnR8d3fvZ9X5dOGJgs2Wl5SqQBYkBjvhrBOkQJZr9LBZeYmGOHfG1AEMhdWc3TPPA7bOUfz589Pj4/PT04v4SA3fohclTk6pcHR6HJ+wcXlxERvno/z7WGfxgnR4y3n0Hc/D6cix8X8phWPuIwe44igfRaRgY3iMtEuPOTNJghDk9RklWmWAWGCjrxRtgF0pgGencwtMhMxzFC1QSZSWKE957Ki41Flk8SDMMrsujJZeDCY5ZQoiM3vRxahokQWjoPMyw1mKF9PLct9jJNoAAP/0SURBVCCSuoBwtAtZbUfo9jXA4QWTbk7FAKHoNGdlelxkpYAT3pmCykOYNe0110O58IzEKOOM/EVZvG0MeIE2bJHdcPxmyRg9VKejssJoUdwUj/NeMpC29feu8JIx3V0P1NQ4RfBbT5Bi/Fd3kIuWatUCaEpzkkuMpUFbMsBFUMDhP24FEtk3x1s18rusOK68OSIxlYy8kMQyjgQcykwc3/ZDcpNisTUtkhXS9zSzFf7xxx8/f/nMSgjJ7Y/xH/7D//Rv/vZ3r9+8YhmMP8r9Jd6DYal3b9++f//+u+/e/P3f/z37bzo6PTtmYx2jOTpm/Dc3t7TH8fshY626vLxAmd3FWgrDeBi1bkxDnFlqjwPJS/HolLrH7J45cI47HhaRuUKkrQCpOOsFSKc1WqhQRFdiUbIJVWHdbuKJkJgE3Z2KY5TNUHU1JEHZneyInMTwF3RmL7q1XmnITHA90X7CELj75XeIc5OnowyAPF57y28yY5njZHPtcrlhqxMpnjvr6LJfBRMLknZkOwLL0COcKI2QBOVqmCsge9sBg9hrPaT7AshhLZCptpDBp1CVNbKreTCFJ0Kgok/324uohKkUbKErvy5YzDo05a6xFmjQamT/oSnlhOIPCZ5AzxXdreWYa/7s7OzFixfX19eQRoGDxOAGAch086YZOzaj2gUTKW59BLTYkCTqcq/FezDyF/5kJGNXnK959CIaPgrsC4NWTYf8BENlawBt60+8qGp1gJC6nSnStiaEdOCSAslzseZNxtmQsY49wsQUJyxILgZAQ8G+UmGUbTU7xS4xgMRFJqLWAt3ovgnEmilULjBXxDG3KVUGdDsZmW0CaXvihE5upndSyEw1yzAKdIGyjhFI6E68dhXpRskyYwfGU7yGWbrY3aXtTAH3F9FlFgHaU7tGSBPDX3rXKBdkMPRlg0pUI2QEbi/+izC9twWv+XW1Ehfk63oQkqRTJ/bLmRJ3y9Gzk/icnrizYIJoF5JMucJhAEoVZIgqjnvVDWy87nD77t27f/7nf2Y3bBQZt/ybN2/+6q/+6vXr1zD56yjxWRyAxFevXpFLQXbY7Jivrq4uLuLNb/H+t+VHc7652Wq03PustPnej/gZYBzGAmSuDIzTpYaUGF+mdxIbGYYgKrQlOyTNLUyukKStOsV0RGerjuQxetsxMZYazjdgXZzWIgC3zi8g1EG0MLkTno4W6Ku6G9T+eCYcKkvItoxyN1GdWhDDNn4WzIWC48i4mrlSK1xpuL+ItZLONqESDN2CiUGpMYmLX0NlF8hgFIkhsI1ymPIyIdrqZc0AK4hBLYg+EmXnDTvuQDstKBBVam38BYiRtTnBjjO9wCgwWjIxYolBLeiMWcqmCh2EBJNAK9nrCDVgcoHMr4WJHq+ucLS0jMeQSzAkdhzMPrhTPH26GiTGSV1gfduux61lGgaDJR4UE/u7fI8HJIZZ8R7oo3gJyN8h9NYhxcU94ssOtToV2BMic8GgEoirgtB18LhdBunYgKUyY0xX8RyRblYaM8BzCN6QMBcj83YjtCMTKwWlZMH0QidJ1KYlC8iDVO1kVI6+29QB3YlcI/NmjFgCt+rHgS32JoyuE0HZUeLJguZaROD2QxbFVEqHlYVMJg3IgBKUrNxiphRdMaimlyzbQYYikUnz6ds0qqAwBCSnFhgNaTJecsAoMFQopmcJXdBDZQtcD2H4DZK0QrLQuxiK/PkB/0p22O+hEK1R0V1nuKNI7qPYT+cLtDmWqKPRwZ1uQVqm0Q2obnSQJ8LVgP3Ghw8fPn36RIilD0bjd7/7HVtnZYB+L6/OX1zH31WNDh7v2bawIUbJqNg9szOm7PX1NQYtIERxd94sWTHy/COuLCEMmbFgJJk/yWtXFNUdJy379fu7x3jLybPjx4fd9SMme4LkFKUsfQ1ngX2BrgTFH0JdoippdQvK4EUxHfDDOgAFvT0EomL4iT4MDSEfo0xIiklZUFZtIYMbyLEMDGq/yNrdhBW8SGwl47eXvI5xvJgAMcr1urYTNskOym4iSieGLuGYBHa5XTZpLCIG+ySy6g6S5DokXTEUrTshYyi73YMaoKAgybw79WDSF4xibEbXUHwIU6lyo48GBwawVYIY35I4GRkJo+s7nuBB9QVGICHTseZlfi24sHuuAwCScUXex29239zEX59iUc6uCMVNwb/5fyzrBRjTmQdvn5oQK3sfYVTX2CzoQT7GKzrxS4HhxDeuz+7dPecHJMWO2r8OEPXj73ZHhQidnV1gQBL1sUG/diqiVLrVFnh8Ic3zNjACicwe0KW4kBS4LhFoRpUDl0GFANE+RdbE9qGoCw8TJyKhssqiodPz5Q2LMIpp0VCEUto9yspGEBcbQbxyla9eWxBYv1pQpJB8AkPXhlqgIzH87HRYW+hKqlXuphGiRLcLObTA8JfcCYa6DIzYPkbsl/Dtyml4hU6WptpDmMSgD1u+DEMFQ6ISQVyFq4fCBAtWfRNBkVUw43vzQ6hfgROm69DErBTAVlZGIdT72OZHpV0pQb/i2DeAsUuOd3+Mz8GMv9yUUGwZZ6mQ1QPIXPog1cA8PMY7soD3IwbCbOMdxgAZGefnpz/88FdXVxe393dkcddThxXPlfn9+/fstlkNvv/++4uLs6jzGDKKUIplHGDHEJ8/R/bmzRuXLOCoYqDtW3SA0lYZwEYTY21rrIlrmDKcxMToWgR0slA8GNSSMpxEdyfxGk9H18UnTFHdTHoKpXwCDmwanulg+FuYUnAnpmOUWwoqFuVqVPsELJVJAS6M43/4r/GJdYT4CooicZHFG+THLZNv9+HphK8s+HiD1/OH+wdur/gVJXlaktsXwqRpx1cyR/G7CFEm7sf8Vja+fx7vssrUtPPXfpPhumaIHl1e7dE7X1ahA74iml8OBoNhx4ElMn18i9ahpjYEikEGo+OsHUdcXdHmW8Ky9DhAew6iw+K2GoIQh5ASyNjV4GU8jhgjQ3vwqPnXUhO8w61Ji42RkR3sejhbiOh+VvYcWNs5HM9CwMoKykZAm/G9UMGooc78KuylrLKJMgz6BdqgFkQ4RnR8csbmDuLr16/vP31+9erNly9f/vjHP7G/5VvLh/u7Y67x58/vbm9g2KdRhu0reqK0eY+MyoJF2XWZDbGHHCTd8T3qs3gV+fzsnKfH9fXV9dUV9bGpzzODS+vF9dXp2eld/roOad4yJ8fxEjW3WnT3/PjsNP7QIJ3GR27Ee5Pj6uEq9JcF40hDHJRfEWeW8ip1RlKQg45XYOKTCpdQkGblnTdUAAPkdxHww8tK+Q1AfmIxxxy9c0NR9nl8rC+HNi7O3OaCzMuErAnDQcAwOeRC+kDLIaTGq4v/8yOrqJZmgHTa3IX7sSfLshByelDF3WFtBo0mhm6RGEkeHe1QM4q8CRHFdy3Ldz7oSzmq5xeXzS43oV27eaNAg73/UMeVkAeYAQ5Zu4biV57+YDx/fMV8syDnB8HIxNmIOR+C+kpygBo1HhD9k4YqVpuIApWENIA8gIwUzmMux9k10jH4HEAcQo4txgOZx8KNxgllDrkq4oDIow3yWTC6+TpgfPh02PnGw113OQba+PYyqYhzIHQdox+jHZputEHS5jjz3ONnShRJdWjCvY+/TP0QLXPi7cLBxDxlx5GYXyRxoFAYtMACcSPFG2SHq0EbvVDrMR6U2V1vY0xovBrRpzJGGKPiFDN4x4/Q8ceo4mhKP+zIG10DeRDiHAZAF18cQhTIKVGcU88XBwkZU2tKzHpMCZE7ruf4dcEIxFgjSvFjlq44llFpjCH7jVGRDTiSGLiaIxZbTv4RtbjDqMEyx6pBtZvbm5NjFsyj29uvv/3tb/7+3/3dmzev7u9vbu++MkTu4POLS4yvXz7//p//6c8//vhXf/3X//N/+r/QE+OJ14cfHi4vz1lubm6+0vvXr18+fHj/5s3r3/zmN26m817mqOPonENGenp67tLBwB17DDIPgQWWwd/d3eUfOmQZf4hzsEAZxzj8djGUq0ZXg35B8RqgxPyjrFJsRQhSuS5ejMhpH+mEjOJW7wWjKm0L5ZquUqZGCHpWaaZcXW1aXOBgtAWu0C59ciqHXgboCkclDHXNmil9TUveHvHFkoGovjjzXgy0e4n4fXwErIVNS8io7iH0CrZCElin0KODSsg/DVOq/UaM5MSgEmsGSILhtx6nTjsz6YvvkAd92oEkGH7DCCTqrijIY6isFnSyMLkTiIrh/xI8itLniNq12EJAtwPSFAW/CiYC64AyOhBUq6Esum/XIW2skYnTs/j1QQ6OPRByQvcPt2nvxmm6hpOAAGBw+BRxEggZzaREThjPpTP20CexA+Z5hZ7HBqZ7Yh5a8fOg5fVahpkF42VXBL4EGwPlecBjZ39Uw9pH8dFdm4puO2wqC1ygBijLwQR0C6VZBhyAsaYogZrMiN8OFHm4cbwFi4DsYXRtEXOBITByGhDnvTKOPbPjTNkRzCjRinQbKHZsTAiHwOHAW0qsp0hMDEqHVBiBZXjrqOnlFmQKg13xQJ46DFK3SJADHCNMeYQkgfwalBJo1i1QZkEOSteQkKnj1S2sSd1KnDDx69zCoBYcKihMqfED3bx24pIY7JMDKBujZF0AnAcMBCImtz1/vxGkeH2aRU0qW7zqpzCM+EShLeRal9/cJmDKOc7tOwzVcHOMe+cdZIWBKJcoO9ijcb84KoaXt/74wGZWNmS4FxcXf/XX3718ec2aAUOILBc9op/z76CQ/urVKw45K0dZFmC+tUZAfb/HfvPmzfX1NS65FK/7F8YWt0C0gEt9NPLqTdEA2EJbco2svbs1PGpgtHCogsOgLchbsGPiq1NhFFSFQo/+WjgkMPyGNVlM9biZWMiBh9I2unlSvwlTKtfWgr8KpDClXhs1qiA9lzqp3PvGojoGRQJ5mRIISVqNCZVoFJsBSCrYhHqArVgYPYRJM0rsj0qmlJN+WAk1gAGbNQKJcoeooYfKEJvuJoj2icr+98rqlkB0uwBpeiGTdhi6BWqG07BWdkxR3ajeDgQY/bVYj2ezVJflQYQ7kVztGu6QNFhtKVgn2qdmKTN1BmKAQXq99QIXPcYEeNZ0ZGbRXf7c8ownB4l2jQZlLOc5KkhcND4JrAwwxDQDuGL4CSqYBWIc7U4vppCqgIJRbhnbJhRXlgYw0WkUedwDMghIUSmiYgMMpWpgg12hNHkQY8mz7VklKBLDTiFpsRlbjGMZSRnmel6EJFCvDeBlgAcLssYOI7xgsMt4hMxwmmb4Cwb7r0ANG4yiW91pF9OzhPxwlrIFJmEtoF0zoJPdFsq6WI1GhwKUJRbdrWhPAbqFwe5jxPajkwsmDd31ixAU08mnYU2AbbpwniVFyueh9lBBchTKO0JIsrPly1Ap818uhjo6LvXda3W03oa6+cPm+4fHeDMV5vlJLLmsA2yLf/e73718+RKXxZAq6GNvjfRmvEka94cffjBKKcoiZtPsRtxf3KIOaywMAvQuyNFvwvFoA12jpaEsWRMJsDtg6K7zqdqd+sE2XuiKXxRsolJ6unY/WFAFq6wyDZlvR1VbY7PaptgiYPgLeoVur5UTStCV0cECmapZTBmH4H1kIgYuFyptTLGAFXXLTSgyVYFyNQpUG9YiHs6C3p0o/hAUgG6Dyn0CvcKk1zUa40g4A7Qp2cBmtSJBlnlqYNWjroZtr1OAfIKvWyV6XaCgQ7EY1D42Q5aaeEn7rRAkk+bsyQDs7grJwmD/Ith7H4aY3A7FEzwWBs+N4So81MvBApUyAJssEyUxWHDd48orqN2bwGajjOYuX9okagogCgMwXL4lAVnYKKtUDipA18N6EiRWbqFy45AaJL8RlqK4RzrYBKUIYagRdjENJgaXMHGwCd01KYbfQJFhLXYx6Om6srLAsIuvFE9BDnag67UnEuiu8YQya0dUQxgqWdd3ZKWAw4Yx3TsRSNqKzpcLdDfR00Xp16E1DvUFXyFt0E+W6PYavVo37Ej0O3oCUdroLyHZIc+oxGBbv2WAbnfAV0jDsgKGEQo1AH5YTyILj8pWm8YJqlQphXrg7wJ2DD7f5gE6SXGNCQisP/wFpc+R7gYgCf3s+ePd3Q1b3L9OcN+xG8bFIMx6yJoMPn/+DO8ncpjuYVoWMHuQLJLcttiksMZSBJSy+q1EGVqhjZ4sDASTuNCZqLhfZIo6CQ4DVKijk5uCTUQ3TdyHAXBl1gUn5f9Y2F11kaMIYK9HAnq0BDLfiJ5YkBS6mzWf6MhEgAab6ypqxTvrGqSANzDSAm6/q9EMawsV3ZRRLfpYIAPqqlpDWUE9GP6WoNoOZdHrgiIVYzs1NUGbQCnWXYBDAmzR76IuXkN9ByQpDm+tkSEkBpuwU1FZ6svWAPKjyuERrsUaMmt0vXhC/ASyq4CuZYHuGl0sSg+vrYaJ/fr164cPH1ivPUEwGECBIOopMDdLBrAVyxcImcVSDhCwvrM0E1KvAJeyCPr5BQhqU47hkwBYeRPRa2L4iUFtDZIoPdJvdQ2Joa1bkBGdwdgcFQxj9hA8ijp22uoOYOBiTMMrqFRGK2KUie5ieDhAMoN7iYXM2Dub2oCRFKNBQU8ltokYRm1lbAslKJRbUZElAz3ajQmZFCBlWPtjKBlt1F3QeVoAqbEJpmITVlNjTYAN6fx3QRlrUIpEa4LBtuGBnp5Vd66y6Htf7xhAFxe6WEwVNlGlYgRpF1O5xQvJQme0adeDdDBg+FuYFgTrcImaKFQSqvqdB9gRWgRTaDJEvIs439tWvZNL1yPaTiU2iHMQB3jPF4Lo6P7hebw5fvwBL7bFv/3tby8vL+O9a7lUxqHRR/ztqnih4dOnT1T4zW/+Ot/lHD+wOuHyi/diUSNeJyZKui9dk8KaQ8DxeFwdhsiqEQpI6mAomBJxC4NaZsa2MET7skkzwWhPeQLKSlxuAdceQUr+x6CKT3iil81QjmuDtz7QVQZ0vx2m9MReFkzuIVCBK8GLpAz43Z4Av2AOMDSchFF5xSWQBGXLF9Rj9JBkDWgTVgO6Kp/Qg0lT6VVE6E6lNpUAmViHOoYo0ZluCxmgXUyvn8KdEhAV2ISYOvkJCsC6wiaUTRix1WwYyqVwr5eCJOiuhgyQnCp/C34xpYqvUV1rUErD5ZvV9vb29suXL/BMLG0to9hocD1qQJEyhG4JWPoFFSoKvNoBId/SZ1kYoigx6o5QjwY4DAW03XgCamgrtxhaajIMWmwEk0aU/TRvbgHGo+hlZbAlPXCgKxQ8ATTVWhCUsQayYaXMXIEtsIlqdDC29XkX5dqaXtCNLhsMbeJQtPhulN1Rg8RWAwwdQmlKSXqRQhcMfwsxEcvMDPVy3kGNytZoavcSQQ9pA91CFemuWIsLXQai12Q0gPwmhmK5XDE6WcjBxgDKGIGluKQYgYQMUS/O6qIwuRPUC5ns/+BUgAPRvVfNpCwbb31O5vnYYAcUFEbaAo5F6CLg4GRqwcmsx+MTlrX7q6urv/u7v/vNb/8a7debz6Tc3Nyo4QB94dlP2/jhhx/onc0xPFFs63OfAr4/R6PtD+vUVJvDGVMNKAIIAQ1CukbLSPlBOAZhF0LGgkKmQoWJ0V3LCr2akBE1ckGddakuWCPLjKtayPSo9ho9ROKwnuwx6wW0qwX2rr2JzNuDvFlP534LKFgXiS4Y+wNaKPuY7O6KIg9BASCrJxYIaSgAun8ZqprGujiM6GShxBpAuzNgcgFMAdf6okihXWRXCkNg+A058IFBrXAoKrkOpTwwel0wwg3yKIffIC+KEdqSQldlSvaQkl8BUw4lrvno40AKF78kSy3b04uLC1wXVkbbFyB4XAyiABfgSmJL4grImJqWjiC20rmZRsDqD18vJ2MwBhNVWjCzx6dBY5RmQnUEyFoDXk13tetwRJRIDD+ZbmRwNmzjgBfAFMmYGbkvIGHDRGbTYyNmJPJAHrF62uKrtQtQh1AkBuQmou7+ydUlVPYUEpIU5+xwOuxFkrYgX4jRLAOTGboFxRhVD3QNic5oF9ZMofS0o3SieOxqCykJlK2+AG+roIxu05YGyDDPqRoyUJqo22oWZDZR0cqtMwUqnbYEYtP1RANdUYIyNmFfQqUwqm1IpgCTF+aYluo9M34ZDhiYYhGqGe0wBIa/ApNEtEYi2cvGsPJ7yRpe9jzWwFjd4t0OLKr7s5Gf+BmfFf18fF7n6dFzvhjj89xSk/X9m+/+7m/+9tX1y9uvN1+/foWMN248P3Lf/OHDz2/f/vjly6cffvir19cv777ePHu4e7y/ZRjUJ93NtEftkEQdS4w8gc3Ny3oriUa+DHhsVipJQE1s2glRN6GrxnbiO3pIyA8ncyfjCWSxgUHtj0Rolyb6W2n+AmymH6o59eiYhUyhmC7W+HaQO/WlXeiCp+FlALBNoY0LS0tKu5MCd+pbshsi5QHsGG+DAqA9kU9AJRh+onr5tRi1EsVMPLccWHdhdDgHoGBSdhtUZWXC0BqK+5mbxAoAtqWEoZTssGbWGPkJ5mGwKxAd1hZMH86+GNsZTslTRTaxmVWHr9uxSaKHt9VlST0/P2chPjs7g2TCrUmrAQkYdjwi2uu1eSgBojKKfdedyzpk5WKwNN/cxN+exYZhKWfjDoPYVdsKGghi77xs1+wL6BYUH0JVm7LKxeghB6y9Ng4hSuwXoZXBjuVnedB2eDhOKa3i0gsZQhUF5Q5Rymhrjy4yssNmBcBItGkdmHBgGIRIr1ZZ5C+ABJm0w4jtw3T1QBKMnITMUCRkCoNNyIzM/QkHaw1HtCY75IE2bZykBpmQbh1jVQbdfiKrxglkJlnxoqKlMVcUn6owJEW3K9qxHkwedEC3ozTAar1m0rthFHqpipoCitcoZg1HZQVkecLjFhjhJddS1WoU0EiK+nw2Q6NCGx6oEMB2GCxT2GDk73rZ+xlOEPl2Z4bMNJyeHl9fX735Lv4uN1tnX3VmSeTWw/748ePPP//87t07KvzmN79hfVZgKbpAxspJ69KNzH6dBEZFW1DPOOGxbSfkMY2Z1AaGRpWsM7UAmQaMdqYGJEtZMASMAl2BazooRnS7oAao722Piqq5ialHbUih+4vouaASJ15YuYdkhMwTmGRlW7Ag+e3wCsEwvS6Y4//1//mf69lA+DE+czBEtsVzBdGKnXi5cB2lLYxR0Q8G4AIqVBFQxiQuML6sGsAtmde1NiFrqtmEoUwKyADvkJTsDSY+S7dVS+1wMaZDKLsgU5U7DGXSyEKGbc06EFCyxI4HFeoabVph7xQE2ADDEOjKwP6NOqwc2BIfGIE8Mtxqu6Ei1ItATFFsh1ShVMUkINDFpjUK2V2gLLDj9qpVyk45eoE+YovLSso1wIp8dBwvAP/+n+Ivx7KnffHixadPn9naPtw/st7e52VCmk8INseIuf5l2HmzdiOGIYq0jTE/AZdHS/6Bq9PjSGdxhkmCpTz+rDQFYT5//gxzcX5OBd/X8fL62j+sBcO94BafrvNj7gJxGAs8FupXiDaHsHuKaFANyGirp7gp2ECbFj4eePEYHOclYSmPdygFDG5VqPoZHIx62nJpiwc5hFEBwyiIhCWXqZCplhlIjA2EMkBEN0osA9bg6EgwGgj5rmB6iYUBaBgZX0FyjZmVhnaF+GJMHoi5AG10lLAmBsPwMBmMY1AA0gt4gtTH7CzzA6LuUrkYDRghw6QxOEOZFMBWQEtZoyDz4gO8tSXVA6MYjNlcbAwq0IJUDT3Ru/wI3i3sCuZhjeN6uNt9P5nxQLezk4AuaeVaSjGnQYN2MEO2G7NQQ9vh0YF1KMotEwuUAUh6j54TuGXAs5eMtKVr62urAdq6jB+ja0CI8mPEgWT2OLrAoGjEEiEGywIlWQZXf15aR+NdxzSx3x1xolgMM8abZTgv8dpx9P/88eHuMT4wOz4U/PzsND6HHhGJj/ER2mQuHy4eXyzUHBgXenza/PP4ePjTk+PvvvvuN7/9gcv/7v6GFZLOUXIILMv+Lsq//Mu//O3f/u7f/tt/w773Id48Pf74KyNBwPXM6guThzCmNMadBjJaFlhcVmk06BkHvHrFuCqLjHJpgywWh46mMx1F2mnZ8hgCWyaqLHC4FRXYXBj2WKGsoXwPRWZqQFfUBTYBWd25lVIGWJcFDkkeQWmErkrdEnSyM6DcahlYcnlV5wz1LEjApRrJiS4gJFNQE0NJKMAghI2hQJgS0RTIVAuO/7//j/+oL0a3S3g4C1+k/VVnGdxL0QbYigUMo3RGiscQumtwiLQWBJKhX9zeiozsrnLRQ6DcSVbu9FvIg1zZQLsOwSjQlux4mtTIKYmCVYehRXgfaBSIJt5V0+7VRLcD+7llMCER3Q9lu5u3jG/A0NQWQrEw2qKHugsmJdgxsTTvMMh2XgoKoGOK8zrymjw9u6B9+9O7n3/++flR7HG/fPkaCSGJT/X3FGRWIPzcsLK1ZVHGyLJj91aXFesvTwiUEuNPeR3lnjs33NiUZRUgFxX7Y3bPFLxIXLe/H+5uGw1KnhVRs7pJOLzhpDusHKqtBjKi2F2DDQgBZTLAePDxd1ECyXhtpNm6SzJsWqbCgsVorx9LtITkq/dJUOh8AddE2nzS7+qkcogXNwxPFv0WD8gZ1jKf2sXCkIVBtAuw6RFDBjfp0W+5IjKX3BqnJKgxYGsAiwgZjXJB9JTQLgajy/JvAuw0HWsGSEXHywWmnXRAvk+4KHeIx8q9R0Y79g97UfCYf4yzM2By90CtBKYybXefEzKU0eVE0AqzRLd/PUZuLxtGIzWSCHRbfbR5q6V8f5wRDEhWK+QLuMxmtJGxVM6WdSqqxUY3/xxY1o2/RZIlobxTAlkSsecahHq5hu/u4jOLQkXN3XudY+Va5KyALJt8HZ+eBvnDb/7q+voFxslpHCTafBU5emTL+/bt2z/96U/Yf//3//aHH37gu69RPA8TQ5tq9gVqeKyxakxhDK7SkEiyzWNPptpuUERXaNOSJXMIlVUpZVRbBtXW5SpUYtATQc+TGc43w+kClW7NcrVpi09uD2sykhPDT0xuofOTXcgrd0RthfNTTNm97QbYPJDJFZDxLWJduO2aj2dwx8j4BiiuLMuBCpUrs5ZVq/EEzF3DXDD8Bdwn3iqVqA10O0YgMTHakr0Xo2D4CzOchvXYOnpKKSWz3g4VxSgbGB3OUkQNkFTDhOg+DbNMB5IFSw1nNZgn0LO+BeqreHb7VAVHAsrWyOBB9LKus+Dy8pIVFt50NrIavjDsnWOiLiHF+WyIG8qptggGIYCRV2UAG7iOm2X0/v7+69evktgw7qdxjdpRpVsZUEHDOgqEfCFG3BYCgIayQIN0oRslEirLUFmtjIbI2iMFYNeR6q5hqEC13gWokWNYDbt4U2i7oEId8sAQbdeUa0vNcjtgRpXWO0MF2LpAG4GyDnlaZZLYvQjIMgPF0Pauaau+AjUTP0EeDL/B9N4KbMZWjLm4YiolU4PElceVAUVuIooeEBgCw18GA4pUUICxa6AAYPdQTVdBmbCOGNTSL4x6USFRtnyhmG4I7OrIFozYPkqGPbUTlJVelJJjz8g9qwh2R/6RFa7JcVkePXuMvw85Erkexg95KpcQKfHVBnNydJxfz/laVoLAy+vrf/O3f/fq+uXnj5++fPr8EC9631jTi+09ePfT1cXZX333HXmEOGi3+gjiVeSHR/+QuCm1VNovvCSGy2b0uoAQLaTDluzoZNnU1/hGVCKG0AUx5avzMml+FcxdY4QPQEENAGMzJcc4H3uW30HGEJAUusVriCpbRmYMyAhdW8RlaHcXqOxkZwrymyDkdThh73KRGk4rV0YXl51JuwF1cYV0gXYnNb4RU7UJ2VtATWGwjVevPWIZHdaiLKPEv4h1yhO52dVuVECmMNilbJ1CyYJMPyKNgokY33IgaMTwE5ML1swaXRPjTgw/0Znocl8/rCZD4BK5ib78VUohy89RGAsahfRV5FQFiY0AmIJRW97/P3F/1ixZlqTZYT5PMWRmVWZ2sxqgoEE0h0d2ky0CPhEACQj+/ytJASFCCoaqyikGDx+5VNc+n6ntY3bDI6saXGGxXfXTYe8z2rnX7zVn1FDXpgqXQtxuubAhIcYkV/36fk99oIeZPL6/6l9eNIfpsEngIHZ8nefOBSiOGpOIMSYJ0U1DBVe751khxhA9UXBDOr4UwCYHg9WqQHK6zepAgtAHxZDontMEO/kYsdldZk4lqADRtNVVAW1RIUdjqcfCwKgoVvcDcyBpWTx0y6tdh7FVZbRhZxUdL5Z/KDNtm0IedoFyDUM2PLs01zUECekKLkTXnZgmKvYBo4oTQ45iWvdYdIMFrmlgFLQVxWROkuVfT+QYZm33u2olZ70muNXtHnaQKDaBKBlhxa63GlCWdd2W42hIO+IL7j/Xa0QUczZI8NwG3F7C+rQiR8QjWpHPjz7++tfffvstj9BfvX6z/l1AC70lfvjw4bvvvsMlibvx27dvmQLdNaCnp0tCAXMAA3dOzZgExo2uvs3N/DOkyfIPlnqgaGft8HD0r8Z5zxgyZ3JzajMfXtXNbjVTox1RA2L3Rq/+VXDqFtHMaXd8sbmiaEncmYkdltQsabyPXO6qqFvSFCXJsrlnUj4zu/dagec0qJhwxtoUKnqpaG/0ZbXomYsVu0USNEC7gxcDXEOMiQn/LNitF7JQlE5ZGJqY4y7FTYLuL6Un36cIziJLGjOeC01L8ubehOhM6OXcXU+iqVKRTimMeiKZxmgOJyTur3/965cvX5Lwvn/tz0yeYo1y/80DNGBwx4f5mAsYKGKyhWaqkE9DkunMRIwoSWDk3YKVpBacYoMmtgqKW6hzC10wVJtxfTXNtK0zLosBq0R3ZQzOU7tzBNeokJx87eCMKUFJDvNGBIya5rgEAGWjJ79gGsYKH/st2HaO4iED890PHCPsbnk5E7Q1oKuLWnFvArYhXUbdLce0tN2MJCcTNlFUkiCKsPwTTpHlZcYOXjHbhog3J5WlXrPplG8dMko1OsCdycEmEDv6VBxDxE2XNeWxEtNA9x4rqdGN2PFF2ooJcD4KKzDKe1HF8k+7SOqjl7soIgbnM2e1Bx1iAA+ivFCgL9B1T/CiANa2ltLgSneur/+50718Xj+69sMPP3Cz9V736dMHVvKx/ulAenz+8bvvf/rhR+7Jv//975894yq4PDZU+OMnHu57MesOmWUAuvO6gF71jZ2w/GPnT4xuaf9Ezq3m8iCKmHMm0ZtVZ7roBgnNNI244iwyQ1nAL8KSrVa71jH6T3cmw0zbsApuuvS5aZ/JuRSWHgu6c7H8B7FLQLFWW1cjCZCcKGFb3xly7Ok4DZi2oAQVm8AUIa4GaHfwIc45c4rN+KX0RhfLb+gmyx8zyhaFJHSzq+R7bB3gnlKTnULgRM4o6rJVTfuc/OXYVpbU2HB2XkkH3F4JcQZqfPvtt69fv1YhSj66hdyvfWZCAaKkcb9OZ6vqneT6+VLUc4sn39np6ZM6bySI9Hcio4ScCzKF5RAx6Gac2ASW39itSwuU5Cxp9EHfXKh90bvOEAqjtiJUdrP8oUj6dMtiBY5Z3O3aGLgYJqyOx7u7YjerfF0TJJtsCJJW3Q+iRJ8Ng7qHzKOWHG3A7uVciO4y4qpAoi4VjOomWbq6mJkq2mJUlnQsQEOwU6gbTLAzqDBqTyO6RAlnd9vSM/aZxiSziGKYu/3MjFqOQdUcJ9FnSFeWdMqB2X+iMnUzAbu6XJfoJiFKMCS66qZVu8Nw86HjBSL5HBHvWs/Xn+tJukuvdtqsCooa9UMbXUhJ3eDqmxH1F0SvXtU/qf3h4ztujCjo5DByKX3//fd//OMfMX73u9/5aRv5UTqnlpq+cS6MFThApDlzkWBaIAQY0VVuYsJGTdws/w4rqcG12+zZM6wdi+v4ADcTfrbqS3BVN1u5SEnClvmwO6EJIwmiGJbauqP5orLR6XvmxlZYW3I/GdJzs+vhYKK6nHYdRRGWP1iBDrkUbJelDp1YcBKDUVxGFaMPYD7MhtMWXC4YRw1AT/nkC3uStpWbY/8lnXggdA9mcecsf9BLuFqtqIgJyZxGhX9uSTYUlRRCN9tdWH5DoYohMRRjopjpNrp6gUsaO9zQpJY7jsXMl84q1B3BKIVdUecqI4/O3qN5lnXkzov4zTffYHtbr3t/3+VJ4B3FWjvnPQaXEZvySc98WSSz09BvvfzqV7/yZ0WosjkjUWFG8m1CDqQJaJ8xKktqkc6gjuHeI2Rbdej0q3wzA67MKlGhIaPJveraOsVgdLICx9ogYhRQmfR6i+WPTZA6PA2i60lCTXwL52L/awgdrLWwz4j1NY+gp3NYsWtW7Ni3lGRhKzC2y5VvIra1ETG6dzFFx6mEJIOhOcrshs2kitIpxUwwB9eQmADY1i7/wDTZXIk4o87IuPwjyiiKsLliYUaNYAnoziii+bLUQ8fYdEgfqb7Xy9Ow0I0KJog5GSF6bDkroGKIDpzDsz+Gp+LEkCe89EFeJEG6cdH2umCx6tUn81dfffX1N29evXrF3fXNy1dfvarbr3faP/zhD3/605/I8TsaLo+7X7Vif/gpSNe7iNG7JbgwEuhAQ8YkazBKbBavcZNszqz9EpJ/Lpy76IG0M3MxyZ/dvpDUaqTDzVbkbAu2SkN0O36bmXbG88dMeHg9QAkjUbCDbgeLiBJ7ilut5SqTzl0JV0/PZhu+iWkhyoxOO3tBF7BRlnO6I/SSbtAt14pBN7W6orLyGtYgXjkoSYMuuro7zJIkbNgEZkJNdrCk5l4TOCfrMjI7Ri2xUZRN12VMVAOSgB1d5QG2ttMIc0ZRDxETUgFdUbHbnMU0o6BIgkwRUDQ8JTBMAOyuuHQGdcbs5BQ+6t/uf/OmPh7u08f6i8MPH97VPf2rV7/5za9/8ze/evPmlY/KlPLipOJWTsK6oTc2pLZPovrBZRIE2/NwYj73emwenbMeRnoyWkgrRBQ6aPdfHa1tCQ+4VGkgBifybaZ6HnvGtC1ZSEsmkCwmG5rQebLUo48sqVntGqcA9GUds6RKm84agEjaajG2mpBrSNoZQ7D86/6WA/Z5p3FoQEWcWraVJCFNAEP3XnKUWkRnxgZdk29iuX2CobCJsTXs3ynlMmnFDj1R1q8bKqmxFpbfkKASfUvYXEGM7ixBUUwTd2x2L4YXFDaZFJ5347SD4gydC51iijMKJkgUDYhtB1GfJEdDosNMw2Bj3V7HSZ1DvRXYRC0BfzoC5Wnf9NxjK3bCx9bt6gB/FAODuxk3Oh6XeUpmePv2LSKZP/30EyPNreIK+8tf/kT02fMn3ANN+OGHHzp0uUy8wTLW3AfZCsClZ26hJmBomyDmGzqzko5dPZWHSf5mOF1lNFsUtoSNhM4lv4hZLivQLKlJ5qbfxOTJChws9UTmjXGGtGU158yzImdxy4w9DeDkgT73D/7b/8v/rndGpfAiTB7nmQVWrjgrrlarF7R3xQocoLgvmEgXmIIzu+OFM6I7bvTO/MwTR2zouoL1aNgEUpVRDCUBjHbR1dWSENRvBj+uj3WqLa9nlZqG8McPH3Hp1UuvpvXxP58+cYGmSUUOsvkRMYBMjaxfY1750l1Rrh7o0R07dJnOHEV1RhxUb2aMSBjmOV1FOtk1dOKi26y1Rcdm0N7oUEHypXm7MKMadNaAREHb0WQy2Zn0rPCBC6s0x4P2hPMHvV7dBoWSVVUfKvr4ySdu9Z8/PXv6gr3D8f3p3fv/8X/8H5j09auX7KmnBF4++82vv33y+PNPb7//9a9+9f2P35HPap49f8Y7QH3KU38jpP4ZLbLZoM+feIdhSs7e/hRo7LW9hF+9rm+0YH/+9OH9+3d++P/f/d3fsS004W2GkTeYqmOKJ+v70PU+8Wx9B6Xehx59rk9+ojNVfQ72JtY8bpnUlAdT0QavR/etx4LpwDckDJMZ2Ue8J/KGlX2I2NF6kUgrQbSQkVRHUAG3tIoPiCKqm9kVFwOwjQo2c3l9STU68l04Y79qSb1gbkc1hYt89JhtR++ToD5IoCaoV2MxTXnV6VId1oXQ3hXpicGYBNygknJHdA1twfaA9h3Iq9VDfHV8rdLweLEGywXb/YPdFWtGqLOz7fqjia0xQ11ZA2J0j5dRRnQN7frE33q5Edq1+KRhZLXVuf6NuqJcZHZm73wToAoxcXvHaLRdbl7JF13Gvgt8ItyLoHm/mOXTatt96oXS4qc6XerzJTwTuhaD66VdDPYsF2Qt5dNHtopS1y9sHfSySszC1jb2q9RjY90c6mqFHWi/XlTUJ2exkJrsCre6ey3sz9Rl8/9KrNYVOi5bJnUa9b6in7I761bYh6UC9S2FquXSX+urQO2gJ+tz6y9HsxZ5eX/v3eZuruP8kYflZ0/qDlb7qraZm0n9rBqP0R8+1Ccx1yz1saEvuUQ/fPzw3Z//+D//T//jDz9+/7/+X/9H/9F/9K9o/qH/SRTGXs8nHtI/fHzPSvrw9OXcG8IauHmCZz67oW6iT7DrltXxsk2mlWCjsFBPaRQTtDUEW3TNnxhy/wMJM1+j5yziEuj4Tvp3j0uT9BdDSThTU1wbW7JurelIAMSkTRt0YfmN7hxlsyET6QobO0WMkXZjE8A0ubmrJSWKnVVEjA1xa+x3K+xaRzdh5P13nUCCzfEQ88AEiq1/mFXjtdJ/AQTqiRLq3IUizEmDC9NeBY2uobgBfVnXU4u6bEoK1Tdqv/QifchIMob7h5CuIQ1IoQawc7b9I0ar6S+BKZbV6PbMV3pwtcK2iG+9KUk5IwvDcJREb8ImuC2zBHu6YIef7SM9Ya2E/bbCJ8xZztir0502YFvFHuCp91l9BOmzN2/e/Oqbr7/66itOedz+mqV+RO/Tpw+8NdSPdbyqE4BNtHzuxt6pBXZPdZkrmeuZuL8PXU37LeHrr7+2xK02mREbBZ0ooHTXG/vtZojyZR1MhUxwIlxCRtVnpiCyBg6Bi2TcDHJq4w/SB5vt9esBbNLI75a3oQTSFqJnDB1f+jRmLcvoFdUyVB4mORRqPFDVW3lhqc2sWuFGN/q9USNs7tbc7V1+o8soitCN67goJoToyI5y1AjJkXSAJAh2H72Fmdor41QCpi3nwDSYi1E3QdTDUo+044nxgnPB8q/3wwPMBOzZYSM5Gz1tVaX2ZtpNyHQ/LP8WafswNmEUrl11sIN6nwWNsfqyrqnbwNUpp7ycY6neuLjueL7t41+QxsidhLvf83rKrQRuudwffvrpp/fNH4p/+Oqr17/73e+qvL8+7GbrPul7gUtzqaBtgqijbKiDtiJkK25G72GynJUJIfv/M2Jbx59lS6s1NTfdL8eNyqbZgTH6htGNqjxImkx7ZTdLaiyB5d9n5Q0QZzeVOWY63boclIIxw2dM2Eiho+XS8UKXU5nR87vP+cKq5ARFWP6xARllxRr0GZIVa1RMg5vuSj1QMSQzWXDZELZu+V3SV+66uVgS3Ore+stlb+EDZBlbftx7CZIoRmwwWeImpGG+Y8SHceuEEkbEOe+XQP55ry7nDrX66xVSBcsZa9BwbRPu4N988823335LAndqEpjUr3YI/epXvyLKg6DJJKDbJPMa0s50QPJ8dCanTpFPn+j2m9/8BpdkJ+oGa4+RgE0+MIUNE80oWQNsUYxNkZ5qLT45KK4N1zc50CVKMqRQDCUKupCQ4NJqObcwIczOGiiCveWog3t4KzET1B1VdFUUNUQ9o0bsM+nJuKRRC1290J3jNMLjz/WC2VwD3DSqYNMBQ8UE9ow50FmX2VFshZsRpesuS0ohoPe5cHWNm9xF+4bMHKpmAqGNblCsjIPerPWdCG3zjZqfMeDONFERFTNvYp+5vXAvf+raUTKXoE9UDMFMNkFUegn7FjEm4R5bAq4b1Q3qnMHlroNmiBtQ3YMari/uY8etjISakbLc3FaX4xhV11KWQYd26zrFIA0DkUxE7jb/+I//+PbtWx6d/+W//JfoJkD6Y7xs/JqcHEbJvIy4mQs0soAJCiRNF4zeg+SV1yz16H9WbvJA6B6UBF1113/G6EQ9hd3pYmv8IrZZ0tCJFMPNKSJaIlPRntwTb/Y/013rbFl+oximGPtyA4Xa0ONeBkly1LiJyVZNjG7YahL9gRINE7a07lHo1sQHKpOZphHlTJpkFGyrMk6SwPEAjGQSYvd6CwAUsaRaN4o/S5K3ks09U6u8JuI0tDVmz4j3qGU1uW05WjjL1e+RqlkSiMryr1mxY3aZIe0Js3C8Pn58//79T69fv/71r3/d7vrxZe7mJGDwVP3VV19xy+YI4tqKsbOu7uA1TdNbcLm+zGdkJtrSh+nevHlTz6f9hGqaOdrk8FaBQZ+cVEY1BFdl081PNIpMHaYtTpp5zReWJNhENyw3yp6cG8gWVf2BmVZlIkk0xsSS5VxvizZgmyaGMt5zA+6mQFqdmcnJUexOV1ETzqPGRJHy2DGC/SWKRpjRid1qpuu2U7EWzrZHubOK6I4B126MS2pQFEOUPvUuT8YaYAIsv8FNt40HZoHlHx1MVpkLgE5f4CaaEkOQPpOtA9xM2zAHsLcp4mKI7gPYCrQVZ+Hq0/+oIBcqB/f4F1JrLKN+AmrdAMtttNETmq3cUYDbiWuPAUbddvsf3KaQnD/96U8//vgjN9u/+7u/4/bIfcOnahsyMkX9cMbx11mItYJj0kxkc6tCXAyZNlAi2oxbwkY3u+o23Qew+T8LPztpor1la957VTfFn+W8OfRxOljSwS+d92YToUqWfzDzY5/TwOjDoaB4+epQtaTjexJV18TO9JOZrEGaKC5n1HpmT1KYs1/SGdQzwox+Ccm3SUAXXZtDlI1zpu5ZFzcwZJM1xBDY4QFW07EJ0xaV6FvbKj5QScI0tBlNm/lg9CYpdLvcQO59Rr+cbUbdsNSfwzPKfA2YthxbXHCnfvHi2a9+9S1vAW/f/sDjLs/K6Nzf2Qpu5bg8y3b7OpkZmcXviDByN9fO1EAOHRixMRiZ5e3btzT0DYA+/pUlUQvNx/bb1Rg2EVtBDNHN+ACrUYNLPlOAhYgYou7WQVcvLJdZCybYQXuKJicERPtMWdcCypamAZ1+IWJCGuxbmd3YiiSHlMQFq+CBUC10MEMw7ZC0RKPMEbIroPKa5TdLYm39Sb2u8Lxj4zqmUF1UZEkN3QR7hY8ERUaVhDQgi8woU2GsXg22onrsoLiyj6c0cTFimvmpmiTnJjdLoFZwWhj2PGMnLgaWf4ckxJjdusHlmMJMiHKTGUr+dDe6a3HlHKDVD14v6r7ElfXpw8fPnz7wIp/W3PW492HwYsUclWdPHz9/9uRF/+K03yyoqt5jNGQ99vHGQhSFzO++++6//+//e9L+4//4P/7tb3+Ljk2IEcivxfQ+oQ8Ko60YCakoqmBn1Igimw4Wpjz6mUQ1YNpnuuifk9X3mFfxAe4lR//rmHtM7DYVQYnopKJiFDZXFGVW/XWspo2tHJc0MDSj6/yDnHAbpjI+AGl1Uo8OiN2/MAd0OcVFV1RW3pGpbTcNOYvaZ+wTljrKYepn7A/aina7SdKwuadzR2BMSEhgX3kLAKNnatYDFfNlKiRkVOyii6uiISaIxw5W7BbpI1Qt6xYzOZmI6jejD5B8krHnefIANVmz/LGAzRYF/2lZJmKWr7/++tWrV99//z17hoNIjk/P/kVh3rAtF9w6j4/bOmMgiiIk0JNu7969I0Q3xh9//NF3FxMsYXQisIOiUdMccaWDxfIb3ei9in3PGw0ofVIU2MySlcRYqQf3FN8y54z0nOd/xlDFJ1ZsgNgLWfMutYnC6PYGEyC2mbpdt1p1+r6j4JwTFG+yMsbNdgWOqeeoERt0w1IPUFxVQtkzuqJrTqcX0TdqmoMlHcyqrVaXbcS4iQ3dCZYIIY1Nj2s56J6pvqN22hurUbOkxpJuc3X9TpLQFYW2owmOEruLLlXV60jWgJkgN3Nk07VBN5gpRKcLuj1e3sHTxR9upgbBM0po86w/Arrtq4VNW6rF8f5SnRsKqeYt0n8+8PXr+qSjF/2rfn/84x//4R/+gdvv3/3d33G/5cZIGvl2qOmPSe2PTYIuEzFi9yQ1S9V0SCNEMVPbbnHlrJyhUJY/FIir0fELP9v8C8kUN3l4lhQ+0OFnmVPYx3Hq2o7bXJtLjmmTswJmwvIHU9SOElemGKMjS5kg1reZl9dLF+xZEPHMpiezZ6wOKtDxpc+zX9FxZp4x6nWoLSs8qDma5Y/1bCgaBcXV93rNGlE0Vl5fb7heqCodX7ixvdFlmLwpoNgVP0PSYmwzAsq9bibXKpspnjtjzDS511mIJkFbdNW/BCd1F03lYXqq27PsW/Hoaf8+/YWqrH9ui2e792++evXb3/6Wk62e8x5/4sVNHDd/V0g+I/f686pI8zm417JAR1Ek6sczcdMH8nmSxsUAMnNiOBGiD6C4YkhjMmsBN2PNfTqORoNudEuggwUrmfMu9bpQcFfxNb2JxfJHc6tm8xk1GbCJksbOhyTLSuqfp5xRReadaVmGIpgPyz/W4LhiBx2/zAgqkgQh2tu9mPlmzlGw66/I2VbM+rSDwlrO06eE6iu+ylSpj1zsV6ImzNesEmaZ9CRrFkdytnGSElslAUO6a7H8xhzAXuHrhDOr4GDuQ0eN1atR1DZHO5gQUKpjs6RmuuYwu7YYkiVdz47RXVcfxaCYhCkGozBDuIzn/M09Y6F0V9115gDXV0cuO7lUbztt1wX4rN3rC/bzZ+5UPHTzNbMf+llfPEPlN8lXMeHly/rwEgp/+OG7P/zhH7jH/v73v//Nb35DlF3NTZKcXmHdH8Qmgk6asAKUTGRVZxUpnBsFpt3jgYSb5ZviXNP4p5N5t7l+FtYgy2/sJkv6hWw97eOobgJE6dnWdLGTE86KWALLH9wUQb2L9gRFWVLj1CvQKNZfmmwx7Hle1qobTkpCN6kT+dZpqit0WFbbnuVQV9WBSs+27ynFMyt8n7mSuaRZO3M2fe6KYNTVsuxeSFUZxXYrjHrxd0phrU2WdOyNGEaToB3xTHLCLDzj8RJvMRpOwbgZYENQz3gTNiFHE7bCoOh4E2o1LOw2heIGOmlzCpMh9llPvoqrxWX9r1+//tvf/ubly/rtQNN4wEXHxSbTQ0+o91/lMOaWbR/HM36bmUwfxEkDZ0kJrqDUfjzerbcjBZ2+0L0pQs9ztaQtkygKsCresXJ6iOXikjYMpZWifWyLbvN0MxlMAKMoJsh0k2wmRtWfts7Zk08my2AxuGae6brLPllqowI18UBxJkw7KFajA3VIkwmimyaKVLFF2mdsOzc5hWfOIfPBeRk30TSb91SX0zIKBsm6Rs8kGapyYO3GSj1YXcbNAea+khnVUAFFWP4tmMjRGTVkFs4+hDQ2Zj7cS4uefA11Rg3FhBQ35oznhHtVE/cnxkxGUWREfPf2J2+J2IaoAhTIAULhugPdoj6P8HKivnjxgloTaPjnP//5u+++86M2uAlzq6yK/sFoJ6pj37XOqOL7rLr5hrRjKDpCooIrNLGPbNENQzOh06/y48aY/f86bJUxdPAGN0OWyKbo/iJu7jeV6J1SdqYwLbZRxxhVc6AOs1BUYPm32KKr6fgrX4hhSJsE0EZ8+t/+5//bmqpTU5BTEBRxEbkIomPEhtjkGyJfRdeQJORqlnqsAaIvZdQKuk2Xf2SqU6vB6LaIPTHQoetqLtejzWjUNMdOvJoi4hWXTVlNtGdbFXGdsqROQ88U2ICBwl2oU1YrwSVBw1EQbbJCo8r8NcXc0qODI6SDJHS4N9Z/j6RpgDYjs8TuyIL7KcoMZVfogiusJHSlE+5FDJPL6T6fPh4bXkmcA2VyMtD77dsfv/n22+fPX/x3/93/m+fkb3/1q7dv35LPzf23v/0dOf+f/+//wP366dP6eeXXr99Uh27DwybLrs+M7p/hYyK3gt4V7ae3Vy9f8g7BZF/Bmzc8QPNmY5SRZIz60enj4ZU/FEs5zgHc+gjpzncWRlza+tGv6HPUIApkmiw5/83RIKFaue+O3Q6dUC5U8UFn1YfZkeNizE8aNhOpTDrLtgWF5ks1PboxxjWTEddMm9ykk9cWsQZsxGMxFcXFflqfC16gCNluEZhjtLP6EzAYWWRJ7JReUBn1cb02PaI10s18c2rmyin30LVXaCX0vK4Wm7pnVB+LcSdggwaZPruA+W6CiiHcbruMgAv2xGXUWJySl9WnLqDQXAW7NuE4TCqM2BU6UDdUv1l2kIsZe1mu59hkRueySQxHm7QcpXb+EbmQBLkur6g5MZiUqV0DJAqsBiXRpVZhrdPMLiriYtDTbQFcbquMhIkqAj1LbF2MUljtoM9q0jgQJidHtGui40ZRdEho0X+i1ec5rwSwtk9HzlaEOovq782e90m/NpbOhBiZH0UxEOGe9uLpM7aYFmSQ9erli9evXr15/erX3/6KOb/95psnjx7/v/4f/0+ey3//+9/+63/9rzlh6U85j842ZHTGoAhMTcioY018bFdcF6kdeit75xwnmKjLkk4kZ/k9EeLss0XjYqQ8M6HP9UPsqhn6XJ6YMFmBU0jFENhKBRsS1QVsxOVcYybRCbq7dPlHQ41USaI36R1y1X8Frum13NgQoEOnrKOMYlQbOlhEh9L7d2cx1AGXbscF2b7j7CLV+Jg70RgS1yawJUBmISTqYSqkhU3R3ZIdY7R8oWer/JlQ2dewW5fVzCkEkbF23PWFYSioJDRZGQdLvcZ3u+U0uuiBpWa15jzAXCdsHZb6y3F20I6ocZMt6qrm2oLn239QzrNjA28/r1+/Zue8efPqt7/7Gwx/Mo8QN/Effvjh5cuXX3/9Nc/H7MYXx0fXgeVkYtOkW66e06AbfcjxG8/2wWAi06rsyK/92ztNd4ZEJTs2BiQK6OYLiuM9kq8NGCq6njwayalnqOMpii0CbAt1YTYBohMUE8QcMBTo32fx+nthF0OOVWumcUQmSQ7TtbM5dGBz8mWMDcmx7axS17A2UW3ELrqBCWcsh9gzX2WSecnBxXD/YOBaC4ZIrppjeaIyWYFm1Y89YA7MBFxG9pg2eqfsJTexz3KaWWJojl9iMAqb7C4yCjY31ClXGMoolNhn+cd2AacHbpcWsTUq9ZpNpMOyfglUuXhsT1GMbYWhl3l3llrrNXamRBewmaIu8v6sepSe6mrv6dLQ5MAbz4eP7zghO9SP4HWXqHmxSSDfX//g9vvrX//aJdXKjpWD4oYz2sF8SP7D2EHjnB/FtJv0PBfMj3GTLVM7CqzWx+bHjqGtMZli5+5uUJyTfiGU9PG8orahW6WzhuIvoldXLP9ostRGXXTNqUVcLyOuRDmzMo7C2OmA4cbi1qlrhlRFc3M+a7RjBBWTw4o1S7qFs8DmwlS0hYas52Zbk0G3J78sT7SjmBCF0aqAYkh0V6zR3aIaMPUz59C8+zAmobo0U5wTTZIZtkzc0KfEL35adQpZUrOkW6yMwVrBsaXm6P5zkbYhihONkUcc7sUfnz9/9tNPP/prKzzjfvfdd+STADz7onzzzTfsMd5CeHrmeFXTbsvbgO8K3e2yITGAtwdGCnkKp4klKE7hgcCguXZ0wABEc0Q3W6QhMwE29yaUewYmExu0Ee8tgxzWzLMmovmKnbW+onCj0I3K1hCmDTX9gOUJ+803Y7Fqqw2r+IC0uZLk2JYR1zUTNcGoownYVXaQNFFcznXmF2JDsNwfXA6JCjko7mQwenOduOob6IKdbSFzKowaUYj2KVzn8Ay5e6vdKL+JObD8n8PMNJy1GlE0wK0InXtJ1t3Yott0okIoTB02d8OQhSoPkLTZcyqQzUzUhBiTTamP1FiJQIecOQw0Lh59+sgNkrOLyzyXbRs8vFJcYzDU1KWESwd6YXt+1kL7dz9I4GbItfyHP/yB8euvv/bj9iXdRHeDtBna7OmCCix/bWaBGPsLsZVM1+iZmyFLALu2uTEU4x4pFGth+QeKHkc4J2yYr53+UYyKSrgpfjluDiz/YLa92X8rYRuX1UzXzJ5koX6GiWa0T+b1przePDa62912YALE1ZjcFGvrT5t9zkxOzXFEZ+3UN9DNhCUd+VOZGIXYXt5Gz9gclt9VjFF0H8bkjJvLmJ7iqgRbtEm7B4XLGlirsY3gdKLyi6jW91lJgzXTmGtz/8PherYReA5gAf008Olf/It/8Td/++u3b3/sxwOequufwuL+7idv5EkRKORw4PataV2oNiSKYhoGio/OnGMoZppAB8Q6xsezph2iY5u/kT7ma5ivK5sLFCpCFHA9utGnu0E5IaO20mUNHS/UMxGhybaAGNmZ2YfYSRZcFUfTpOOXniRgdPqOOWAJaCuGB5aheA+rvhxLGF3e7KB4U1l7s+m6qxVC8h1D3I5fQrqw/FuwT7g63DOMgMjUFoJpsi0p0XMm9BYU2opnrIXlD1bgYIoa9heUZY3zOUwdltoYwthC007OTYzC8u+Q/ozme5dgn3uPcud79DE65aqnCmgrgqJnjnDHqQT/5rqPbPrXs/OBhWKfTa8Ff15/98Kd1fU/qd8RrJ+FY/luwp///Oc//elP9Qsnf/u3r1696uQ1qSXd4MI2NZBjpkz7AWZzeipOvrDPF+I6gbbpHBG26bb8yYxqrMCBIZlTbNzMjKib8m5cobPxT8EmkMO6Atf9Y9zEqpk/FYgiNU27U3yA2aRW6VpnDFeiTMyUpG3cFMO9PhP1Le1MMsHC89mfHBM2ZoJEPC9yWQe9HQVXuPcUbEOTs6hyMxlyREgQdcTJzQSNe1i4ag5cPHeolfTF2G1jxW6xMo6cNX0vgFFRFJfzz8ecHc6un63hGcSTMU/J33zzzb/6V/+KELZL8u8Wubnz9Mw63W8kcNTqabffBlTEbQGMQC2Z9KQcA7embCihlWCjYJDDmAR1W00RrJKpg5lgVcSUdLCwsyypUXFzztDBN1cagu95rDy1hLrBpafzArYh6GaX3WVmWAV3dnhyGKlV3NjaxnW0LaOZrMSqzr3MPkHvHoukdcWVfRMTzsxWYLKiaDMS46WbXdcpheWKRKOACcEqx4nKPCgQPX3Uz1BorTmMsyRGbJhur3THEJi5sWK3WBlNVnUTc2RJd0hORg2ZNszFn3k4GmbPrSSh2k23dtTy70OVH7sh2UucQ1zUfSdcf+FTP/rPY3G9OD/6X1f59PkZFxBXZ38n+xHPyvWB0AW3zf5zGVxidHj79i0P0PT8/vvv//7v/57Q7xt/lZAEbynQE15t7NwW9N64QiXGl2PzOYWclYmTypIexLQkxw3qTHrG0Ex7mJlGube15f+19ELWjtqMfxbubZqzgG7vg0L3y0mHSfo4RTAUg7MRsNmT+/sx1HIGKhk1RBdip8k9tok0glFYfufkspnU9McmBRRHDdlyoGcoYjOFVYA4x5+li9bbg90imjBJgiPMzBh559aF5E9IcN7lN2bOWmzRJSGo/FPY+mSWe2yTbvl2g+X/QlbxiRV+kN5DazE8PPFW8ORp/ZQz7wO//e1vv/rqq3fvfqIVVw63e+71PD0DJSSn1rl0IdcXx4hClLgafSXWvxTA07PJ5tSVebj09GFO14Rp1xYe2zjtSXQNmLZ04lrAVG5iQohIOVsXEVdDe6JSp2+jKHEtFHtO3EtgZkoSjTHtHC9xdsGd5TVrHywxf0KaOZOpd6cr+xdh4T2YyFEjJbMQ221f/kGlPiimLairgLvCnCTMWbQ7dyXIWQk39eTX9I36xISMk47fgFCOZlxRDObLkpoljXkd6dByLVjFkLbGxrZRvZU3NvPMTHPlKJzboKJoAtxcwDYXORN/RohjyegvcaofRv2k8k3SttMuu5d7nTo2Okvl1sfI0/MPP/zwhz/84c9//vPr1+ujNkjjJDKf5HYL3YkhRmfBYA1JM/QAdggz3w7aP9tHLPkSVkGzpGZJd5jL0E6JxrbOcz6jKD4wozm1ppGDGOVs/CJ6FcXyD+wGuiR4XumGcyFY1V2vNlAFFKFnuLHmLW1iCWCTs954gjFZUqOrDlPccG7TJivcmAPLP/Dsn8kzZyshLS62taK+JcNyDmaCbIUYU7GDrSShOQYTYNM39yapzXnTE+6bgML2LudEJkohysOY1lPdXvxkC1kFy7/FFrUDG7i1wt2UfyI2nKzA1cauPckuReFez0jm119/zQN0SrjX//GPf+TBmlu8d39CZPapV4WOUNOMELVsKfl9SGuTNWyr2xX1yf+grUgCHViSfcAptM3cRG3yNQAxmYw9+Wq+Mo4cdNdZ2ceGa3fRZfEBhRyrbKWdBdhEVNycmdAzXE0XepLCqFiFSILKAzgL2BBWoIlCgqMKzbvoxvph+QOrtGdOxC/HEjqwi/KvCc49UM1Z5/LW1GGpph3Rua9UQHcjVSlBUdxA7Dbrto8xd5quabpVM1BP1IQqPqik+5gw07poESVGUDmvR1wJLP8ghTJdz+St6twhJDQX80A+aWaak8x7JSTPiyvUHM3yr1nfRdbuY5dbHCP2dIkGQ9y4ekKm/Pjp89WntZKfnriEyH/z5g3G999/z02VG8Jv/uZXX339+v2Hn1yAZCLs9Am4QCv64JKmYsgq6CUsojAms7VC22iSZ8I/CzQMSxqL0WB2N2piFJZ/bNpy7nSGpK3YdfRhZqF9ICHRBdOW88s51577x5jJMwdy6GVzNzJFDG3GbbqchzfeGEARdK3RloRigGmw/BOGzgk9VfHh+PV5xO5UbNuMwmi+irZQO882k++xao77HRNlDKQ5kpYSF6mNSAlw9c5kQ47QzRYqkOhGVxck23xWdY8rVuAaypfVTLd732CFfyGr+Msw30JXzugG6qoAou4/nXSeXIn1cXXN5ye81jo/1M9UPHv85OXLl7/77d+8fvmKJ2aONuPf//0//vnPf+5vGdcPb6y/p2worM2pT65b66/N7oZEEeFF/3tavM1ocDpx5nefelsigRA2hq5NPLe72WUHiq4YNS0YMtOSiQmOKrXK64MiLVx+VjvUHC26bNdpE23Ttm5gyJGoJT3LorNWYULYlGRv3NN1AYW7Qo8FO7jnKThSFJZxQBU5luOaNjENbA5kmgzaMqOg++Wk4fKPJXWzYqmHru02Sk4tMEe6+sImbnZcmwRDwES4RDGSU1MedzBGxb8OW01bVEA7Sgcv3BQBsZd/QSV6lQ1SNcdA/qbobvpsO+3knOf9WdzDdAiKHg5dIEd0z1yifY7XuX6w9OOjCVFoW2dYkymk57xchtBy/VzcYdcl9v5dnZncAz98qKfn7777jlm+rc8JrX/TO98+gKwBqtG1ASbYXJexpun9oPEAJqcEtG2YNSPexKhs7j1M6+pltFzEZt6JYldcdojixARYfmOH85ECMs8izA4mJM3Zz5iQQo2bzR9mtTs2kA51kl1/FUFogpJFaiiq6EpE9Y0pajNapevJj8J6nv7X/+d/Q2f26qO+0TFie6JWg+uvpz8/4kREv3rR0xd2dRihp4/rMnS27AleGLoqGiiXR4a06BfvAbUU7EYbvDoxEGtnHySt45fdoTgNwDZnjsFu7gRcbJUtuuye2ZCU32gzbrNoUKtt8pwCEY6jUEJeyLww3LuCaiF2+lSAEYsoTxvtMl7KOvkJz3yshRcewZqQjn7IJ0eT44nKSVLuo084o38bPcN6mnFUP1bCuF69HLSy597lpY2YNF/tXrYuxoUjtTezcnvB/VnL/cKqjTls/iB4LLOn4FmKk5wT/fHTKkfjYYtz+PHjP/7hD29/el8/y/foyccPn1+8evXupw9P+aKpXjwQ++uDn3gA/vSRL7A+vXj2onZZn9G1Tv54+gyHiT4Qffny9atXHNaPXG7U9GVZD+NNPT2Tf3wD+NEnzv+6Ktd3uutJvX7npo8SYRdff+AxfiTf664xCh85W2r7+8LpvdN2f457rZD69VKv670m6/n6H6erF+t9wheKtbvcr87My1lwMmMFji8s55mpQQgRUMhJmoYJEFvDcgs1MgtjmpdYHylLFW/aXqEk0LmODlvSl44fwMweLpfDARSQx54m9KGhVc1SJXSqlztCXTIpuFRaqTCSwE0s22X+TN7E5X6s5fXeX2vrxFoGylVmw2HVCOYkISAyLydq3aHrhB+HErcPbu0/9l6H+rop5SrUtq617mFDJXZLL+7Vu/6oGJTVhxW7akqqCvazTYFS6D1fN8F6DerbpNWm29etirJ6UUar2jDsild95Sajze6/rqzcS8l1P9f+qevuQi2oWb5dGo8OXXpvll92zVTtPClZgAZ7hJGvuHtnXOF2cZmTSJSeuBZdjBoWKEConV79Abb7FnAdNdjW2qWjz4LFP33CHYl5OVc/PuKkrZ9Ofu+HHnar2te1P2uHcxkRpYxl9s+l1T7+yPbWGwWrqo68m9QpVBfXRzaLbaIJVVys3OhY4Pv371B+/PEtW/3VV1/9zd/+htmpZAEfPqzPeJaeq2YnxJg0dFyuL0ZsqIU2JNRxqT/ZeyxqvXBbWQ0Zkw92hrTSjXHGJoHMuQxRn6BQKBU9SqytRl1CVCWZjGwvYhSjXbHsoEKyhmOIm6glutEhq/J5LGkbPedChSrtNDEK2EAI24TpTqXGOvtuYMLWQTsjZDqNbA4uYHRwrQ3XPVbXwth1yeTEe/rf/Pt/YxchULFKvrBiRPsWd2amaQu3EthE2UTdm5mAnk29Ammg5uZNEjobUsXN8g9U0vC8hi669ORWhzEXMBMmihk1JmliFLQzTpfd0+NVk5tuZy2j5ctEGN75z1glcTF4iLBcZaMqj/6Ha2SFILY6RIx7zey2E30asc+sN4ROWM9RDQrHuncI19IjvxH8/v37f/zDH9+/58bB2xQXz/qgurrG6hcNedf5wDsE7xa8YT55/PzlyxfPnr/w2iJaF1v/Gyi8Z5Tx/PmL5/UPdNOhn5XrpzVeHB8dbXIKn/eztOuUzlqXtMdeu4OL2p5DWQnrNFlienqMNmrzfaRJef1Rq9J2DSU25KtUcYPIiC6KoN5FZcReeX1rix4D8q6WHEZmxNXu6jVR5fP23pTWnYxjEoVWLyXSiZdu4LHoLpVtNGPAFWwLFTtYTDuQtuXE3d4s1OdIrfsEl/3g/ecmqdqmk6kkU3fCwV7Wl7LW466ocaxQUY6+R9r1Aph3JgfOvmVdd+sH9ou72XK0L5vjy3j4M/+qMEu6uXMQzTFqE0ZF3RiKHDNssapEcsYGqIv2ZU1Hfpzjz7tGuvJ/fwm4MMGRR+Eaj1L+54GYkNmz5hMP1f3IzklYT+PH1h3bXTb1y+gvZsglDbij1i+OvH5FBJGz98WL+sbBb37za26DlvhVRNrVzaVBAULYjIRYAEQxYXIWqSIdg5CoQ4fKneLPQhVjCkFlE0ExXJT7082q7lEuG+tSdTVgzgsaKj9LasUOsqQDFUMScSPiloMhujBdN03xGK/WNtl29bYVIc031HNqAUqSeYNntGdGzrfL2ZPARlo8wOyQJoqgKEsaPad9j3NO97iB0TXZsZIY91jF17PMclgZnbOs06rMXM6BYljqrU1YgVGiu8Kn6WAFrmuXdVqPaef8m6xws5UIypZpGiz/ejHonp1WJXPaYXM3zIflN/TRuKd/IZa7Kka+zgZu67///e+//vprQrzXMv70009cPx8a0hj7Bl4Q9Sbuu7IKLmjwoIxBW6tcITpVQBXgGjJfxW6MYIk24C7rCKkwCoqrirsZqZXoE8QN16zBuPKOTAx6zj0A2FYpWujs2TowyghRtDWqV0OVzFASnEuid1axlWxYvpwmDTkiS7qmFtos/1gGbDpMxRxFlQkzmkBUAxF72/CHMY1RFG0l2lOZmZCQuqicOffZMJRJo4A2olGZCVs+4AJ7I+55z3RKKRrB6EZmN8FMMLScw2WUpV6T0Bxv0sdzLbvnL6r4DsnUFatkSdezC3Zck5makZNNXQPFBEb1Sj2uXFyVHkleu71T1jHCIBlDV/r3rl9xc3tfv5xd3yDglqiNmNqUpBWGDUFXdJMM5uu2vNDdREFMk3BWJpScW9lHTNhYeY1pyzkx85OmsbkTlLCkE+msAZsuaaIe13HDqCzp4IGeKnE9hUAl400SskOo+uuqTZluL2ehYgg3aXOEy9kGnVO7xvAMiQlnVvgWRpPmKPf6L+cgaQmhAJeKrlgrS7qebrLpXVRMFyNTi25CEtsqqNRDjAHaHSySGUyD5V8TfZsCtBkNMapvVM1p3ugxJl130amd5X37urph5b6pmxFmmobMtC30i7B/ZonxszDpNq8KHTzHeMbltv769WuenhEQubl/+vyBuzxpbHI9Xx9/b2gHau3ASCiK+OBlVW4T4IM4UROwGXWldvc47d1GOqSJorqjKMqSxt5egWYqGLYFdUmIedkEDBQX1rlFJxbaJkD17XINFLerc1faLEdZ1lEiKj3VOttVYmvAtCedfsUKjFa14v75UXEuFswJAEkTbBIybpBQaz32RsC9mR9SwkpmvmuDm02q9UCFkbSJShUMzIRzCM7dWt4hYWMFRn+xA6P6jM7m004OYtBl3DooascIuPMyxKVctKvghJlhc8EOonLOmQq23HRnH3ig50xLh5nWnW6Uq6MwclIpYqhgY4AXgnjuSRK6bnUT3fQE01Ce92cNgR+fT8/++Of6qzlG7oc8THuHIYcmGDlYdraV/cW0muYEIVjOQB2WfzD7nKM3sYQRthJF6Kl+ppuZ2kmOkdCGVbD8AWJPe2Pec76ZsPz7M0pNedpe2JpAMqPjMp6VTrw8RoPRM9Z66HMOoFsyC7vNcqfeDS7rvGlj0JnTMqxTbWJqDJmhM3OyL8FWc5zcm+iBWR5Y25dA+YSJJitppC3/UJbTK5yoTL2zCqtm+co4YRSSuTFzvpDZinJPOIhiT8czc80ak9qkRveBVlvIEmtB8SYro3MoD0ZBeyo/T3/Ssya7guaMdOhrhBk/PX/x9Jtvvn7Rt3ii3MR7ny2qQWOUL0s/9V9lggnrejtsRkOxgdoYfluaEE9pKGZiV5fj+9CIzOuMa96f22pyTJt2TXmrygSx/2RTyN9WErbmnV4svzGnF3LBUJiKCYDNfghLbX1N00sS7K7elySzA64Gik3MURHdjCH5Z10DfaK4cU8HN4QE1pCTQRFIsNaEuc6JyWcMmTNxFkPYgn0v2TFMN3alNrNzRpWEztw7oNhsNWNEm8TdSBOxMKKutnSziiaEy2I6eMGo+/8mJkgfqMUKX287OY4aIQlhJpw7aMROQtJgi858QGFjgaWqO5ocNyVl1K119TENeDLmWRmFZ2XhZEahxC9NyeE2CBjWdr9qCN1jgeuFYAKoL+f+CqUy7rA1+RKcZZJyjcnKOHKWMyaF7GdZGQdLPZY6lV7OPukUtR+GNI51T3XjTBBtxi0hbKLJ93B7LXF8OF+SM5PvFW76VptJ496k3hjcNVXaTJuMjFDN7mDCJHqi070ZCpubvSkoJLBsjQmKCTLtDZPFWsC2pKY5amOYMI0J4qyaOeqypBM387UZtxl1z2NKcKFaDAiBmY5CaO7hpT5It796w5aHO5iZhM2Fbnbp9h+ah5fK1gE57Bxcbu6//+1vf/Wrb2rvPqofuuBGTwLJfnSG3VBIdn9arg6I6iqMuti12V1lH98z0HGhirtcN00wDFGrAehzlI4UZi710GP0Ki4ognZE1uaGU+ga0PlyAkNRxWRXq+LOkWlLqrIewRVsE6YImSI6hn1CQnAzKss/cjZF0Fk827sC15jAqB0XokwiplYUIbp7TFEXg6gJug+TZO2aphs6BnXQTUmYTbboTcVRplLhA1xnrKQjpDJ16eCXUltysKSBom3NkZyfpjmpCij+LLaNrRFWr+7m+FdwLo997jnXA7HTBIWRbTekIl5ljpJCwZZEGckXxdzNmOKHhhAl3Eu94/lvUZGJ6L0OsbvWROjd7HJLUZea4Ngi0JUlDTZxazW5pwengOU3VOUUAsW5eIh+ZlYFC2+G5J5+pte7OFepY9wMLeugVnOkTXtj65m0iFNxR0EXrbPO6BlrgR0+97m1JpgZzt3IsXb510sKik60/lISPzNt3BTvsTVxJkVRAaPJkS66ghJGQ3Zo+TYmTKJrPExKNIA9EzfL40BqQK966RikxQ5n9x4r48GcYNocJWuA6nUKzW0JZwW6utClMKhAoqDOOEuiBEMxZjeIu+kTQmFJJx4I3cT11O/BX3+skrZ/e/jrX3/729/+9mXz7PGTTx/qGyf9PPv8cT/oem70ump2q7Q1ACOo9yVYUE4TRWz/NtM00aYJUVCEuCQk3+m05WZIe6IO003tbBJDXAZgm6bYwctZEQVwk9nBIqGIZyVQfg+roBdVYFtiLah01t3OWwiFg3V+el7hRvcsqtg2GH0YZjTZJhgsANBNsLOYCXVWHU9CoRvsiqOGtVFkS2BUYa9qnzEtyWIH6X4XatZx1FZSY5OIWyaogyFY/kEUo2eMQrpFVOl59lXJ8g8iaqRKI6NHhwRH6KwL5Aj2Fp3ieRRzAqGwpOspfH4lynq8WDTMx1Vk1DiWzYXANtarOh6gc9o+efqoPvXzuPSsBW50PDHDq1ev3rx50/lV/v333799+zYzkuZfuOF6wveMlz0210NOmK62+aI4cyb39FV8YoWPnqCtOFkFXeIoqZIZki7axbDNFXdWIepODMHyD2U5o1YMLacx2lkV0phsTbQVHaPHjS0qjvcgf7LUgWLNdPSZDa0Kpi3nDnVpeBZSbwHo3mRlnEhUA7r/3T5gdMu5V1K9GmxnnJgjuF5IstQDO5xZ2QPFTDpRX05zdjdyqYM5ThHUTQDFyb38jDLTqtEpxJicRDU6/TZELRTdqjzNmBG2TNhCuBgbRjW+EPrI8q8n/aU4e+7anE6I3LV5a+FZ9s2b1zzTcsevj9ToT8nAdmoyV8nj+mtHDjogotgTGzBqmrFIy3E9T8xkLp6eqWVqM40mmdB0xW6CnZD6VCYuDOJqbKTc3eIsgIjrZqYW0RB29gCQsLECR60lgi266aNI/97Hl4tLjAK7zqguxsxHsRuYAOomBEMTRPpop3z2gc2Fmmks3iauR/FMSkyOiOs56fNE0gBXbA7qG7MEtBWpVZwY0ra/CkdNccNkMzVavhjBPsBSO70SlnQ06cRCRZIQLJ99RFsRHrDBtrCJGqBtFCLOHFjhTkhII6P0dVBop0Sw00cUJ0ZnjswOjqHjV3iqEMJIoesR3OiM9ZGKx9mrqFGho79ub1z10eVC9vsCwKPz7373u6+++spPHPrpp594evasdhlkAq0Q379/7198if1tDjZUrLlPJEFqKWPnyL3aB5jlkLauSpectehjJ3duYQLobt0k4kq9j2k3oYks/2g7xRjAUnVX61vNFW+Guuvq39UrU106sZi2ewnMAUTHm9hcNhfMCVPRdgrQ7sgFlLWaY28ItU//q3/3rz3AkeBTfdV4cUH3Y28OhuOK3dodK9CfMLICjSEMTyzdLIB9nMPlC3sqGoxLH8vAADfSzjBDgWje/oliUxLFnqBtOSGIqFFJB7iVeUxlfs19lHfd+gt9FPNnTgyjKrob3akSLGflVqPUH9d0RWEJrECjMliKUfs7sovSQcMMjZaL5E/R/B5LxFAxZ9qhG9R5okHPFRhnFAahFhe4CUFyRvlyGYuhA4JGfeTck/7Y5gaFknqj+IT26fvvvn/86MmLl69/+OGHz48e8/TMDd3E+lCmJ88oePbkGY/Xtup56pSD5/3ADdhMxrsCj8gVPb7TzPO3oFiIyCoxICvU5u2kcg7R/IyoPdQIiKxPW1DMpE/SZj7DVIr+PWMktpY/ySFau+X4nhAuIwpGbWMfEV1sFBN0ew/XR/mWVwL96hOaeeiNXXqdNpyBzEhdkQ6V1D2xwVCi/BndWmz3vGJnrmTG3mQTVx8914/EUAmN297yRddY+QcmOIKZoJ1RZlvPAezKPmbc+rhmxNKPPoaCIiz/OCgYK3DN2g9jakB0FohCgm7XFdodZz+s84pxFV4nYBjCYmTQhezDSuvjqMg4Ntk3gdLNXz2PXWQU0F2/BiOJjknriipNKy5Ht7H1C124Fi8qQHRJXeJ4vr7UL6kjGeojs4/1qWO4bOx8Tqg6I6E6q+tTqy8tY1f2yO8t6p3ZP4hsgrpJmLjc6IC6Gj0t+8TmyzVycOvq7I/07qJ6O+58e2JefeEqz5/VRzi/fv2aEFtDDx6Vf/Ob33z99Vf977bWd6Pff3jHHe/bb7/t8vUQDzXjsQecJagwklDTNIbQwbtT9Iz8GdsERub1Yb0qG2ywW8o1IAmgOBVRsQo2FzprfTKgnLcFNpel6tJw9tTW1QBDyzlQ3Fixgf1hutqyKhvcJPRBu7qCMMhRd/0qgRwNQ3Iol+0SmjAqSlyMTCfqoB5WuMGtVV4XPuuHQ0Ds03KVP/2v//1/RlgHiMHjulIurFitveyIGc8GI3Pk8543CDFWrLnYh9FZRRYazgppyzoK3adnzJkdsHXdNTLtVXnrjIwR6r2+e7IPyz3Okp5kzWIVo2CH6W6hYJ8uXbS8jMO9TSU9zPVnsAAL1pjzqkC96Q0SmjnQRVLdtDQ2V2MS0QXw5xQzSsWbezZ0YinV8FhPxmuWQqiSOWmfPH7/4dNf/vI9z8CvXn9VoXrureNrWj8v1hF/Xt9bqU9ioisuOpRRwXogrsvs4/rJ5qrtXc1DMzd6oFXVH9/85j2cHMHvZvUGi8vop1FiqIR+6LzQ23ulgCVMYbmot7FfgOsI6hzlYglgW0VbbUVHFV269VioGDUhxDVdG6Yt6SM+dZVBk+POC1yfY5bTXJfQZTE1jsTok4iMTiraUwnmE9LYmAXV+uDcaOnHFDfnOuNxX86xmHCjW8/CnygRb857tKpQxKLlI1osu8d6oju4rrran0BVF64+NrlsTudrG5LY1o7xAp6FPV6iihs1R6M7W2nP8qQJLgdScUvjkXWKM8qYz2nWDZ7Ty+kqE67SltIX5iF3XRUeRgWORp3UVX77gFnWMupg1b+NYhV/cOOq5LqncSjWrZXUGhuenn0gJt9bzrPnz7755pvf/ObXfUPzjlH/+uCbN29Q3r9/h8KdEDy4zvWhf8IEVxFw0TUmKp2ymDp/9liodEqBTcNNzxSOYXPlpiiEZPkHOXiGkuN45uYmS5feCLlRGzf73MyU7HZYUrO54bzfZib2dGFz4VAuSzrnyNSxp/vAFslWuywK+3HOcnQ2f4F0XBS1hdIlC3TQPkchUTFBsUuvakE7ogZMW1IrdttQNyEYOsP2rowB+r1lxCbHcVskriz/yFxq6yju3o4XM+QYw9HoGRPAhHtpN6kpD9InrMDRcCZEhGlPuvQSolyWf2AaLH9wFimPuLXqHsXyvwA7pKQWV3C758Lghn61z1fw0UdeKj1bPRy/fMZz8bOnzx6/fFU/v8EZ9eOPP3I3553D68hkvnDsf9GxetrMKGBXoOH5mLeK+inq/mANov3wvL5TgkJ/JvW8tRDX9xITGKXm6CrHKOCkoD6JOFvJVkLCljPdRK2S3tzL1BpRYOuwrKMbxHU/qHSkMGofmVEwYUIyIyEaCm1BY5Z0g3IpSRpgz1DnVrIGChuo21lLjyGkyfIH0SnBcHclpNGNFyoPYBWjKMJWa2jmxNYA9VkYEXo5hS6h5beSUUMsr9bNFp02JEqm7hQdweike1+deBsr78Q8e8G5QBHUN86658xyGt1NhOp+iGfj3qSILNXV4po/M6vp9Vxxq2NDeRQNq4DTntFQDKfreGE+d9R+iq6bYTp4+fi9AL9BQIgE9K+++gpXndva69evUbid/uUvf3n//j39gWTJCm0L2ooy85MgihP7g+7KO47vVJKgMZkJKYSZPG3oioti1dw6DcE14cyWeSYJq2DsnKA4o9O+CW1FWzEYEtyt1SbezIFNuZkwUbSb4z2SfIbCsKQmU6xYg3v1NEkGKuf08h+cCbpnJXghadtaOquYtml/HQ/XOin0Wm5g1Ew2E6IQ7R4LxUQhCVHOeAHQ1ndZbG4N3Avm1BvbvA8zk7+8282pyTwnR0n+OW22MrQ1n/mxawWdlnG6sM0CW4hRY+qim4ZJiJ0cibvposgIaQXYHFMfc+v9oW76daA56NiMYhVQksdcdEtMwGCkVf8QR/38tPnoTqGNSAcSmEWIQre/sV2KjhtkTlRuhoLRL6GXU6zKo3/vj0JXtJOgPbEVxgwpRtENKISMLmnshOjbCITmGty92kCaezu2rkzXfFGBuDFEV6ZSGzA2GTb3XLusJu7UZ4duv5iKhsoZc4LNt6nRNdBF969jdtCGqWclYih6DJhVQX2OScA1H1TCVKyaoIQlNbYSlSQs9dZEYZ5vsDKuMbRNre2Ywhiyud3g0sEoI6QPdLBQ30pMyDVlgncAXbbIEZfx66+/psR/eQqwud0x8ujMDZA7ITnouOQwYqP4Q242QaEhBlUacW+OGhJ3M+hgk5uc838pFMryjzVDxBn9pVg7R3hgi0Jv98+nQTKTHwWY1HkVxVBAydrAHNBWnEyxEy8ozm4QfWNLm9wr4UyTbFSdrJyKnKCeiDicr5AWGvc6/iJoIszCmEUkynhv4803OnOmbXJK3NQzJGyZ5yagGBemfV4J4G7KxCjQRxAdz5C2rDvYCnTpExtm25kGmVdib6JV7C5rIzL+07Gb2JNRsaY/onPqaUBnFdrb+NfR09V3oNMkhp/CwctPd3z67PGz+jnkOo15nOU+3j+xxwPu88dPn+QvQ4EE9yGjz77ZXt8GSIB50REijXwVr81utn9JlpJqcdQ6avwsScNIE+kelybnaMboUxTsFMYIUwdFwa07U8NmLqtZGQ39w5JuMZsn2W58WTthLqO9olWFwj5XmZhGCMhRgSigArHVJ1PXvoc5kukA11Hjr2Dr9rN9kkChtTHADu4EleQ4gjm4yYnxAHbQ0D7v6oQ0QH1i/hyncY/Zaqs1tM01Gz6c+QBbJq4KDe3pmL3d8o15Nz1tb3aDnucytZdendl9/0nVzOkeddzBOxWY09ca97wCF9GbIeOr/rcGeTK2AyNPzzxSc1PN7S6XKkamAPOBnhBbYxKRErlpf2GTM+4fcGHaEcWJhFay/GMBy/lnwv6ZxSluYsKXw6b18osldf9NgYf7Pxy9x5zi5ozLOkV/djqSs2lLajzZUmsarCNtABXDw2/9HM90wyqc3UkO5lRqoyImQGz1jak7RVAxtGHDM3PXaAB2+uieScI2bzqIu45ZfNfH5hbA3YF8McqYKkWjon6TmTDn3Xg4dI5OUWPOApur3WspPYokGWJbCLpnzqHZfPbRkK2/SsTYUWRzJ8nfjNgcTb8ZrMjDtN8e9ktQ1lAPtg1vFR5rdBLy4xkojiTzlkAaIy4daKvI6KMzmb5tuHWQs2uKD1CLPljSwVLv4OZsU6DH0CYhoveBGGFbqqKGCvRUCxOEkKNGbFGRJR359Ml6FKedcZJ1MmrrdumFzq1tTP+Mih1fpMmkupxmj5hQjIBC/zScmdpRIGka5gRDsPzBChzUBjS6W84MidHkzOTJ1mRZ1w1jz8Mh2jQRxWCynKOTc7muhbEzhmrdaCtOLIflDyyUJR0sdZyBMWAlNbOzE4lpnoe4jLMwCdrQ5+zlHVxqsgMWgGLCJGJXXK6IoALYHEPuddy7ltQP2eZwo3vz5o0fuwHYPFUTcnZnMZ8R2xvgnBE7i2TcSB8wIaN0ZEHmUm+1+kXc65DFyExLaMv565hbfW8xky9Mo21Y0oPMnueS84w3294Uv2S1Gw+UOMUcJ1OhCdR3ubw4yxnnYpg12NOVm/mKCUWUblMYkk5cbG6gVsMSu0WZ4006cTVZ0p2JzjiXJXbYUHQ0De7puCoJxYi7QZVHJwm2gulqi0pYak+RJsGEsw5TTNomqotRWP5BFPODoS0/oY1NPBfexJzUWgW66jPqKIrAszHe8dVlffeXI8Kt/9mL50+e1TtBqdffLkWxCViGyNsA6AIGLo/LGJb7jK6bQkZR0YgtNpQoGjB1C88dZGaesQqW31gC2opAWnSrwNCWFvo+dGGp16yyZstZ6vHmChFdCS6i+xz6aFy+5W/0Zp/lH6u121Q0VCBRmfkhih1AWxGsAmwTggmQqO49rIK4GsGJZg7cs03GmKJU/UHcaaQ2qMDyj43SgHk1qQPKsq4nBRSjM+dMohoWys0mMwFRar77kLAKGktkSQdLbeJO4yZGMxcg6poAZ3FGg6JN6v7VRDHBHHSuiLgIvHStNZ8Li5d6N6uq1uuKe/fuHRcdBi53PC5GQmSikFldGxXAtu2kexdxGU2bIyTHlWhvdKeV9oUkn4nOc4UoD/dPB9ncnyX5tZRGd046dSGahGk/zEzDtq2ogEdN1GcUOrJjTkjhpsPssHXr9lfKzQ7BfNBWhFQ5mlOnI38kBpzK9Z2wz7dP05AQ5boh+txrUnPe2pv3SHSm0UHjXKvCWBt2C2cXS3pFV/t3YsObCYokSLdZaRjeGrC5RNml6kDmsppZshkbFt6LTuYUtbJm+Q1NHsCcVTa2yxGl40VCwegmQncqsGd0qadZEtIWQ1PvoiL2NDZRZXJTlK67iupyaQiHlefk+t3Bly+/+uqrZ88u3xfpk6tAwWW1faNePxalrc4oJNPcTHJwX716RbkT8XTeSyhIRoeeoaZTZMxuAe2p3KTmbnTJF95WWN2dN5c1XaomR3m9cU4DTOjZVjkkpOtGQfKDmYRIi2sILJ8o2k03UOjCsDteP1vJfjWkmJ3czVZ5Tdm1QYWQaWBap38RdgDd1aX7rM8Pa845GiqGknCPFAYVWdLgpniT2aFXulAHQzEIxQgt3H1rwHWHL/9Ua/OebdFZq0/SppLxAba0dEaZYsaNTl/5KsEOgJ1alVSdDfM35qkYPHuXcyINtTcD6rPoDmhUUn1y3aO6Wo63NvK1NzqldBvSgWRuZtqVcSyPp+cPH979+OOPb9/+wO3u8/qptHrHtHk6OAKteMi2vwqQxgVr8obR5QzQl3Uw02J3+0L3JluytuLNqTdSshnV68F5z2z5cVlGVtJdFyo3F3lTlG5WTFd7Y+pOl0n/6Tgv9Kb8fFtzHsj0fJMlNVOxXPfpf/Of/x+ePH1GXf2AJ9qT+thIrsX6dKiyn2L4s5+l1EcTUFlNfHEy81KMjqLxbHy8a1aGy4iiK14MNe81hLZRyAc7h2rUrdBl6mHFOoo7R6maw9WWVTauRgym0y392MZEJRd2r/qSw41gplVNu3MK0e33eIx6MfN47cniDS4Y7S2o/iq6GOXXJxWW9ujxepX7+PP7j33j7M/e/fy4P+pI49jD0wDXWe16qTyNHG7/cewE3a4rotsE6qy8Pt+SMwsnFmIk4ZJ5fHbw6tUS8bx6T/Ymr3hbHov6evLxh4+8B3x8/vT54yfP/vinP7948eLjp0fv37978ezFu5/evn/Hl571++M8UvclUC24uJ73t6VxGZme1bE7Xr548fzpU94KCNTHSfJu9an+41ncH9jwAz0effz0/OmzF8/rG6QsjtVwTKE6999g9j/jddlpGLgk1HRYxycm18Y+vpxv1bk3DYUmrBn3sjfY2D7MnNDMlEP+5PHx/sSp1bVtrk0r/TOn+jOmZMvZmNrXvb310a796nMA66lHwqragGZuQoxjbb1a/i9zVVfz3sn1cgtRe6ra8rro6r7VHzX3ud77+886xkcyr7rrlV7tnrKB/cHSldCbXAXHdWrFKH38jDsnGQcV6TUzumMVA7qZoFK7tv6ojQVM9mwttY5w5U+sqvEoVzRaoPTrsjvaxunghUurHjXswfpZvEpEQF/S0a3GNiq5czq4GjZ4yP0Ool1H5mkfii7u86HUOkfqDcBDu84Wls9JWLvisn9Cu/WyhI59fvT/H+pvbKDXULUl1s3QVlSX2E3qnHRtdVqWW6z+HHYWUGalmdnb2jY7pCL1FolWLyY4XlVavzDRHz5HvyfrMnI31Ks/nrka9AkDRLCbcmutvbKuWEvadFCE2gfNcnPeNkusT3lmXQj1Sc6soJZVx6OW+HF9SPPKr8PRyVVXi+VuVAl0+NQ1LPT9x/cfP/TZ0oeSF7uRm2SfQfVtZjal1tSr6s97/vj69auaoPfEV19/9erVy3/5L3//vH4arjabin42fswt79mzF+7qlvlqtg4QoxNtL5ZgB+bq/gsUcRmypFrz2pnqXXFlr8TenxOVjBpBJddRourrvuChHIbR3mc3umGkm+AydspFhE3BJtNacQqIbppGbEK6EEUDVuDor7hR3fu7HsvvKlzJ/lG3FRDSNmqo4JrhTarO1XqV3Ua/MXWoT4M6x/vK5b0oTewpuFKLO6Kgra4hrJJXHSQya7pqwevp//3f/xu2QboVdxl2Wa24Cxc9KSu7uhodNabiCEzjOsoe50REXcG9WvJISC2FW9WE0Eb0jF9oAHM5b0Cco0y7bq1jvxO6uaWThKryQBHDEKA0l7MQ8DdjYnlXVTQ5GGyXNmzRm3BrlOWPtqI7qP78kWiM2KAbUDwJMVhhL3JdvZ1ebO4D3Eg7133uG/HVebfsLq8C+7CoOi5142Ztz/lq4u3bH1++evOyvkn87P37j/1r46TUzysDG0JhldQzltvSf7FTvznznudmHpGRifaG9hNunf/1nWbeRqpFf8XF16+YxHN5WsL/NOR9W3qFR6jdaevGmLroEsF4XJ8ojdGvFoj1ULgGF6MONoS+dVQmUcboGLHTRKrp6J8c2ey1noMV6IkY0006wUkKTKvA6DIqyVoe/S/n7TEyFLpSlW71EqrcBEMq7CWVbn7V4UJrBkxY9+hqcytfjm1ps8DA1diotNHKKnG/wRRpgjuVuFv/uEkQdFEHREf1zsI5/kSpFxmXhhrQFevkh6U2uuqLlV5Xnzmz1WXKQRU115lN3/jqDnGr273PXT6zxTMjULuVl9sngWkmaK+R/5skYJQ91nkfq4+Sth3b8fbrlJ1bjyT93bQ6Bv31SU3bzyf1/vi07gL1f1Vyf8sNvMc6ATiTq6BFLhgMbm1lP3n8/MWzv/3bv/3669e/+93v3nz12t8M4bbHPVDblZBcfzTYD1KzbDBjbj4btXnd3DF03Q1mSNvtwtYI1WW0VUzOjVU2KSFzayjdbF/D5KxI1xXT1cg4Z+x4LUND0QTdiF9C7jMhrbZucbeEmySEMRcPXYdYZ2NC2mCCopliKKK2XPxOYXtw17tOOkrFG0MbK3aNVXM8Z1oOy7/mng7nJS1nMHM2zJ9VJG89YwSVX0QecbAfWE+oL7f7wl5+8yWFG5k0qNjKkEoHr6bAzhpmTjgrN6GDrWBJJ5xlQ/E8dfcrlt+c0/5D44yiywZyf3/Rvzv4+vXrV69e8bbhO4clQBru2oCxgYBuPqJRddx+UK7PYwJDPkynCkMdyCdZI3rs81FQVCcn6HZK0W2u9rlMMYUzOU0UnWs7wy3ciD4TOr3AdsfaFtSD+eTAhwFfpaAYLeo7iVcr1P746DMvMaSu+/kTb/i1x+yPaC0kB3QBhTTtpMmWjCsqsPyRNu2MiBobSZ6QuSWbFl1DjM4+094wlISZaStHINTtF9PFBtNEfTnX/SeKJgfPNDFhclMUQ6t1oz55oNz8m1XhZnkujZ7zUh53Vqk4bkZOOUjDKW7MWtG+t42e+ctpumg9LuNSGNgoc8RCdF1uCLn1kfntt9/++te/5mr15saoQVvE7nfBDmDPsMJ9Op2XCig3WeHr9cNSb2F05sw+kmj1Ouxz2pmZD73GqnI0KoqxQ/JFUcycJTEmqUr0XquNm6Kce8ImMsbYppNzky0NV7DJyXmIERtSDtiwyg5WbGTGkJXHk4B/IJHhNLBlA8pZhJSDOaAL6Qxmyox+OeZnlI5cgeiMy/8CbAXLP+BS9GqcrNgtnBfch4J+LlQxKiZMBUxbzh1mSc13y519kjA7zwRJGszNkRU4iHLuc5MtjZ3MyCzcW8FuijOzZ96n/l8SVuJjGYb7hKdbHnl7jXXjFt8AyHdbDDFik8xjd21Gbwiibxgm0BPoCSRg+zxN5iwRRRXGDcVOvETNn3TXdW0uadT21lzejUyGXmZhmpmMRpNJgiMhM6vL6COGwCaOYHKMJIv6HAW7Fj3YotPdWAWNmaCtCNhkdqRQCeYAOS5YdDeRfBV3lG1vjpCEKA9TExy7a9oBhXXO/qILzhWW2myufUSlTo5xegCd3cxAdBpGq/i0mdOGLrqsU3eyteoDUkTUmKP0tLe3dNN/KbOcGQNuTdnROQZzZIamPu1wFmf5NkvIkhxv0okVzY0uc2EElYBCMrdExiS8fPny1atX/u4gB8hudepcXxGSKsdAjmk3kyEJQWVjxe5jw3tttbco6E5qZdebMJVZpQ7qihrRVUQXZlSIbopEjGErDofuxJwtU/sB+uJb3agV3TOzYTIfnuVmtFZ2nGmCuKxhd24lP7C9E6ukfvQEnCkYW+nXLaa9ssfSpw0zGUyG5T/INtGy7mDyNt09SAsqWZXjio2oRpR7WAW63fWhlbvzwduQoKfD7BYDTHOchnj3geXfomY6WNJYP2xumJnasBodLPXECje66rOVJPT/d9xSYH9y60fxm5rc93F5ugUMouQQ9YCyft8noJ6OG2z78HDMmBBP5JRYW1Me2JA0Rme3yv4JSS3x2I3oYJqYEFtQaAi6hsyhds4SOnF/NiIzetag4aSxO3KFon1iQAfL1QBbTSW4HvYPO9Yj4kqyCdiCrTL7lP70Ca/qfupPdIrJYbR/qF3W6JLTc95mi+raNuOkW+7iL8L+Mu2bZDoNMTSppTfLv165urWA7WHq4Ioy9tFbZ87NVohTFxTbbhhdzsAO3ekyUdwJydPo6iuMfjmrrAudUYyGKDNTBRRvck7bajceaJUQBsyTWWbbed8z2bvZeepazYGHewUGhGiY2ymcZxcylzUgrdsvFJfTkzrGYNw691TF8v9a6LysAWJY0olt9pXdqMyEiGduhmbnsGW6WzA8lIpys/wLsXZ2iI2hrQHqX8jMZ+WCjc4maDhuVMGBJbM2JKoR+jxqOFmVTAqKsPzGjjF6igvRJXYHlz0bbnrsjS1NQyX6pNNvt7pJem4bCygT99iK3cHZRfemrqJB5xjTvmdAau9RjUZ+6PmrNtEoNzEtybMKW1R+lsyylXi7xOCM96QnQaWXdqnaCv8XxlW5wjdv3rBsDJdHaG4FI3avd92pwWSieXqurT2wjx2w0w0sB0PJd5yhTr+LCY5WhY5XKJhz1kFxQmZWOzGZEPQ8l3V2p0srbRN0ZxRUQNduoussol6/ZTJ0tXCrat0Jwwo0HBEPCrq1tY6xsOBxmTnVq211lbSKeI+ZYMkD1Ex3craQrqgw0b3FoCdto3fP2hawyXknCK66tobc67/pKQ8kTFBqBdc7jRUu55otUyJuoc0VZ3S8ybmqVjme/pfaTHcLWRUD1CHuFG9Czy0nhU7HKB28nQ/sT0J1J2pW7IjC8g8UKeEiwrW/34nAYMxEPoJvT2+GYlSv6yks38RAdAPxXvI9rHKEm9NF6UkWKuEsqgjuvbZbgrauxNWQVIluiGJUVLY+MsWa8nC3DhPTANvO4BE3IQZstq61jhvJmaQqJRjeo6DO154dVHL7crzHzKmq+r+JBM49cSZY/nUjMJo1GYodAzFzKQquTDvMnMy4cU8HQzMB++yCrtOB7peTDmJPtnf5J8w3TdRBt4/MOuQrcGsXJeqyITbGrBX0bllMN1HQhuToaswEsDws9UFmZs13v+GSmnPmf2icUfJtFQ7K69evMd69e8cbgN88JoSOyH0fUHB93pLztjDWFraOSw75GNTWk1r/M+BgFINx5qvYhFFia1T2kd/yVbIkZ4MS6CUUdiBTPVWOYkiiJFN0J4gz31EjCSyAHZ9XP+myb5/xwmUSXyNaPyfzlATs+oUlDsDTJ0+f1at+P3CFfJW7jlQ1zMvZH/P13ZP6AXQo72DaEqWq2o4ibJR70gRQlCUdEHI0RwOmHSyB5d9iZYwcW6VhohpBZRs1Yk9mw96rdV0ginbHC0VYfrO5Ylpw9gkTZbREo2LHebthmpgshqYCutVrEP0e5xyb9/xrAdXoSNBISGZ02hqA7YZP8Wcx2fG8Hpg9HRMlmZPZex02CslgDsxujFw+KI5AJrXo2POG2RXrx94CiqO10omLpMEKn2AKlyqzJKAv6xZGZ865Q7A/LP9Y2HIeJFWWgKL6kprOWiSqK1bB8puZEzsGyTePo2yu3BQ3zJmznA3RndwUAz1nc5uwCYxTgdgY0HVrPZIQGE2+mRkv/1pKSA1g604R1O3IqDJHOSu9jMviwj0d0Olgk3s5E5NlSaNw66DL6I7WFTtsO0dWxgk7BHoKtgmzHPFmc0QTvoR0hlV/sNSmVtOZ0VVAF2JbLlE2XYyK3YDtXdIdVt4BCieh3dxdgL31/18SVwW9lQuOC+t0edzZ/fFlv0fSn1pa/0CghWTiQjYEBTBwyVHRlqRh0JBaFQxc7G5QYNOWEvPtKbGJmiOKk5vixEJnBDsrAu6yGlwwDewwmfqq6RWyG12nIXKcTtsSkzt+QZHaiWkJPX16ed4V05w0qNd4fOPZKcAFZBmmQS+t0IVOX0SJAebHAOxE3XXaYi1gJ38yxWQ6BnNA917UHQ4k9C5Z129cDFCZowasRmORiWoA9kpqOmuB24f98nPJN7Gqq38Glw1piBjjJkYhS43NGCKeuafLObrNCw932CA5+emDkq3emt+cKx1g2pJuIbr4I1IoHj6mYPR+FebauPRwMUymVvf9+/d+GwLdEvUN+9xkJlgeUJgIzJEoRFW6tJj2ht0mW7KuI8kz2mvZD0FY0hB1rYIZgoQ6q4gOW+jMOYriQTE0u93DHMC26h5Eba5rFfs/9jREu1bzYOcNzx+gnP7UonBCggtghD74l8skurVQS7mzABV5+l/823+NZDaoUoiNTkdcZupCxKWDoRYvbye65uB6wkYE7I3oVX4YYgi86tw8FoNblWNnCZmOJMeV7leihhhK1XRnVHQBm2jv/3UAFFkVh6gbXyDEaFrcuSE2kTQ0E9SDMkaqOqtaxRBsmmDMtBDRicznDHt+/MMcJgBLhfpE8IZ89XROB21ddgOjCaAIpGHnVFYEF4DidKCOtlo0+IwmV6w7TD2FijuHSFTqExWKdYCaS88klvm5Rg4Yj7P1Q7JPn3399dff//D27//hH9+///DnP3/X2Sxh7UkMCtmf9UMaj8eXB/2W87p/ZtqtJbPehLr2xct6IifUVcXT/s0EPxqNhKo6flq6lBahcyvJkRynC+qQEIqF2u3242N1La3S+hOmWGeNo2GnF3EZO2GJUaCkQ5yU8tQP9K6YL55hn5TIrmYfr8+ep299TlZlubm1QpvAnEXDHIz6GK7+Q4UqIKdn7P+i9MjkjGUcJyQbb8N2135QqcaXXbJABHJ0OXbaldwnhrZgs12M3AWSxjaXcXyjDlumbTlMG5iOEZHk5KNw3nT8gqHkzHxYSac0xbXth86oDp21l8uSWvQLyzo8DSIdO6cyFUX3ulO10ujQJYZbn5nO4bs+stL2ZaliKIdbF+bx9RhBStzP7Ah1wON4Leegcprq0WTXAdPFhtgYnz6vr9J1U7VyRpWYsD5Lru+BuKA9OfTKPJSurc9y/sSph41WgbXtY3QCZ+mJqrACdRzZ85zezsiuqGm8e/QRabcEQh8+vGfkqeblyxe//e1vySXhw8f3FL4o6j2I3N78taVVerzdG1JhFDpU3jhSjqEW0jmpPYQrlCwBxY2ETO4+661WOwm9CVfL0KUs+UnTnqNYdaba3Q8x0iR9osRVERYg2IbEKGAT3cR7JBnbGbtubay2CVEYJSuELaob8TwFY0So87PP5ykC9uYu6wgBtbTNInXr3Yhufmowfr1fdHHbF6rBaIriqCHmbKgnwRJBWdZocqbbLJZ0LCBKOrh5QRHQE9KYyko61uOugaU2ZlqCawIkqgGdWCQqKMu6hSWw/IFium1tb2JOum3uTcgxDcxkVIToogvT3kgVcHNk16Gwb7mlYlCoQrRbXrAElt+o2IFRQ9sx+Romq0AVDzax2jXYN0PaUxffFVgAI2k842L/6U9/qhbHGmqVB37nGCM9gcycihpEGXmGJkoyozrlgNF1+9qAtOhgpoa2rqNgG5UZClV2QI5H0yWhbJsD3WkRNyENSPOzAVaJiuhOPbUZw0yTmWD0Jitj5LjJ/fMbfbu8Xq026Mqq7G5bdAUOUGaCttR5c5znRs3/EjxS6c+5B5xC6Tkh5ws714qb5R+oMNrwPEUXrSoV7ZsQtQP2varZEKY9uVkFc+fMBDE06aJCN1UqcSWu0VRNZn6oCb44WW7mT3otN8rV67w+ndWzp4ok4UyfVut+xbkXtpLevktzp2Z8/bo+45lMyxHfv3/PGTubOAVgkxBbd2PqmRFDsVfxM/ttyznnf4niMiBLDSvjmug1d6Orfq/qAVaXRves12oO3Kuw/AZ3pTZLbZY04AgyOguYhjHFTizXKKj/ImwCyx9tI27uTW4uQGXT6ePWsUO4l3qKuq9KrTa37lxzenOWc0CCLP8oiTjHybmVdF2hrQisjVGFWpfaiWvDwASptTbmO2pMNkXXcTVqOrgns4bsRMCAVXCCfMuX33SbhdF79AzF8k/M0MOZMnNciUtyc9SF3QvLGaSD5anSlWmbD9g104HuHKe7GdpRICKdt/1vgpwVuSmC6wQLQZEp3CE+NzMi/vDDD+43E2KDzy6eJ+r2ZIyL4V9Z5q9B0clBoRA7byRiByHESCagizkTCwXXWjAK6o4TctzefjurubrHIjkaDzDzY0BsZwmKodbaLP+01BUerIA/JF3/psMx9o9E9w80P0XJq9wKFf09eOxaSW93HeU5Y3sfOXTLv8+s6s7F8gcJTWPF7jObSy+sRPtwRoHnakiOkBnOCigGlehxwZWDLsQ2OURxJVlSjK1K8R5WCS6FczPtMxdWNWOuSaIy84NVWzk2ky7nus9Mg839Em6WzLVpxE1+pyxU5N5xoVC0FSFiUMnNbUYNyZIGiM7OyNMzxKXPTz/99O7dO9JQcA3piorNJ0a1e55LiS7oJmeGxARY/glDdgBFOSugGJbafTYFeuZCW/Gv5txqm27DfImiccbFA8co4M5yEzAUg1FLtB8g+RA7xtZfUc7KxMJgMmDPnh0sm7POEy+orG8HMmpElC6/QJmjxj1SazeSHY2GbnO7z9TTDdDjdvVaTwdXpkTJqBEbsrblX2dmPM8SQ7Q9gQydkwOhROWcEx4ITUyzM7Zss0y2kPnLuUWiPUOhG7YO2qSxb/PUlatF/dwEJSyp2VxQiZ6pZyb2TEjOTZIZA7pBsfz+HUFGHkdevHjB2wYhT56+FSycyCqVPD0DOjuEUJbE6FMyDzr9rHb5HgzJPgB17jrBwP6AIYliT31jqxKU7rrvH5OBbZTl3+mfJpsBHS9XY8Oe6R9lwwRLYHYGc0TFqG5GDZkdEtKQfoy+5INuB3d9Krpy0+2sQnES0YQwlblyUckZQnIfsfUAnZxkinroaYvlN0tqcFMVRWPikQIznQt0XZi6ysTCoJjypV6vEGaCyuQB0apJdT/lK4K24jZpXImoe6baNcs/oARxK4x7zpd7fZbzIGTK8g+Wekt3pD90Sp17Of1MmygykuOqsD1PuJ163/Os4L7n/dDoRvXqWtDeMGfLBN1JcmRzwz09mHCe5Vx4cxmgnvzNYLyHaQ+QnF7d7dlha/Wzne0G04YZ1a5V/sLmYE5GDaCtLqjAdLepNc7MtI2bIRVOSG+nnqvFnMPKsNRrbuZPG4xCbVaDvWLjbf6MCWeM2ufMSho93S5wG0GbkWhHdtQZ00oD0jBit7wBCWLacq7p2Qrsh9OW1TyQKSbA8ltZ1gmWSn8Tuqgw1EtbU0/9JiaEiBqQVmJzWdKtda6McV/ejBmFVGV8mK4ult8sqVnSrcyzux13Frmc4/f/fD9QJ5nLz/0/QQFysC2kFe8rJFvoZmZjAZs0DDs4NSN9GIPJ5gSURHVvsoVcJHSPFbKJ42Tq56jYR1TMnArowvJPGEqO44ZRcUdlVSh+3/nR5yePH+1PzFdp132mvhnZS4JoH21F0PYQQy9q4SLVJ5vYuVcrBBTKgdMPctSM3iSL0b1JJgrkQy/hBitpYD5gbwmI205z2bAyBkQzhoibnsU4miBnETt03VrkCh9TRNSYmTfZoil8AEpMs/Zmyc/2uZmQxSSKwtmiLbMQe2Zm9DEiIdM8XtrqQonJJuByZr579w6FGx3Uv7D68iVRb2ve+kg70/1u4IyZ18wH8sO21A2iDyeEmenGbvTy13q2hRnFmDrisn4hNc01m9jLWcz9XHeNW7t9pZ5gM4NTn7HDchoKl/Vl/NL8L2EuqTfl9hTo7pMz6wCbRztV+24bfA/Sbmaqgz1Bm9GETB2lskerLOwe5ovuWRdFGnKMt7ZGb4qOQkJytpK4Krgqio7TgA4uljTE2FP8Z2RrO1cbVCSumwZxz8mI7mQMnxpVuNUSnfnooH0TM1MSAyxMB0Nxwz39AcjPuPHixQtGNur9+/ck+GhCZ2zvHX2aF+S47dqZnTTeFbR7UaVnd6WbDdljGIgqZDKa3A1Whw5eVqsIyx8kc2UcRJ8YWs6BmYJrwjltw+QvhG72D4gZpROvUKwVNxGDSkhaop87Ja6QwxE0k3FGtSfmmDwTdMNSD84KmBnOypksD3C3MVTqLbLsn6U38Sp5tR5wloKZslKPdUY0HzyxwZzOrSi6NqQKzOyKxeZK5xYWOk59Y1YlWRQBHTcL3pYkNydKpnR1sfzB1nN264pLifbWGdARo88SUWHcQlGiR5ndwPubs4AhMFkjNtQ5cTw687iM7Y9q0AS7f2XwBQZu7pmUo9gEJa7KxtQtT5PWrjAk2JOlXnOzCZA/Q9qME0MQ11k2dxqiy3gTc87MqP0fJnsYekULlS8hM2beMwnZnEl1b3JzdsSep1jSaWNTOHNukkywSZRuc7l8fCPG7vO9UL98Yl1XFbEp0ECRzZaeqFj+AUpmmvmwubApaagB2OYs/zQdKDLOeTUcTTsbgC26PcNl0hjqnbj0nmrNZRQMAXaudljqrekyInZu0cFi2meMuoyuW306eIOa+HpqjZslSZjUHK1rbMz+gKKhHgzdjCaUvYehzWhCcrTBWlj+wZY2uRm6qYj9fcz9y1/+8sMPP2CQ0HKR88ERqHLlpiWZBK4+XKKMeUrG5a3Fh2zScCfmpFUwhGjPYBqjBswOwDJ0HW/SFStqH2vjEs3agjqjRAm49pnMnCo7WNIhLucAxVpHWbFjXkYekXkpwpaz+PykXo06PXM0FdVjiFHGmSy65sum97G97EBtcx6A2s1IOXDTh5xIJkByNJbaOawcln+APomY0ensNklyqPre3uU3JttBxbSENlGig2mw/AeZfb6kioRsHa61ujAVRkl/iD5FmPk32fI3au7rzsm/19mSoOLYB/DyNNPxqybbFgH5ni2EjGqImWCycGtyFqpev3799ddfY7x9+9bvQHOiMlpCh/wAdC/tsjZsxI1MqgEmr3C3VY+bqLaYs5wThqwCRciSNFDsE0ybKFqlIil3lI78AlJit57kapaNrF8XAwV0z7iqSXSNe8zkLyFLgtjpoGJPUJSzMqEw3SabaAdGdHfIpESfns2ulgcqoRez3hWWdGJVHiy1WdI4vcLmgkplDwzJ5k5MPuO8rN9NcCsMwQMbBckX8hl7B65zDqbSWRemMm3bgu65EO7VnrGPo5npfI85tUxRFMPNaJdeQHEnY/PmnX2CIlU56KLLLDPB/DP2J8FaMLmLis66uCYEo7XAJ/tiDLS57h2HW7x//x6XjWIBXDjfffcdt342MCfVPLuAefukWOeJCRTqClHeNhiJvujvx9CfZ2dCjz7Wc63fj9moymO7nK6UYwrtXkKBGFSM4rrgTq8vr8Uc6IrL5sOmxF6VB5tiDkwbLO+WhSJYJUu65p5uk3S7W/70yfpRjf4sQL/rDB8frc8wdGS/kFvup+7cj9R27tNjndjV6JioZ6696o5VDGaCNqP5Ewvt0EUXLDlDvsZM6GZXK1ExOtdwXkllNJsrUTQ6ZS1747weWVKTNQj2SmoSqtTBVGJ34uqgIupwXNR+U7wyEbmaWiyOtIVfa026cDXfkkHXhKR9Celzs+oXtZJe2vXSD9iidQMZb3zYiDrY/efehGSuAwyujroHke8HbfYti9HkuVqVblN8/FCh6vPp06tXr7755punT+vDnj98fGcT0/y29If+rBiSpc7jwzWtZ7iC0GacM73R9TlwpXfjtTyVm5yjKM4CSzrSzsmm3ZzCPstpNyzpF2K3nvAGq/V9ttqlNnXIrzGnp70QZYvSYVl3MDklW60s/1A0okz3n4JNPBVZBqeop7qhp//1v//fP3m6bySXEi8S1IGCOrl9c+nzzmul8vjzKOzgWDQ73S6dE5dU0kLHu4PjwAREj5AKowpGtkQb3WsMV1LV2/+0J69XbyDnBCHeHZmiNuXpU55juLpWyLPCPhDbXanBmHlr23rnsCXVju1lLb2gajRaWbJyey4NiliAdnQXycvHLGu7TeH+CUvtXjFmycxXCZ94d6knSg7T40/M2AYvceqV2bA/s3LXyaZi5NtdgOHs3YFe6Ow09Hr1EmpE9IWtyHMmJXbAcFSxIcoOu67XXy3qZFuvqqyS9XKpB5f+bVQC0T7T66XLIy+XEOcHs3Mp1b9X9+Tp3//DH3748S1RFK6ODx/WF6I+H7PItZc4yp9ZRv3t5MsXL+sgPu4zpxfx5PHnZ8+evn7xwn/cg+dmnqGfMxNnY/WoH8X9/OGj219LbOhf1Cm6QGRtytX8SCPESAi0D0WTe0G9eDT89LGPTPc2n5XUgeluZmOgY5ZxqIzYx6s++dUTFr0T6roy5MvjUKGD9Jfe930QyVyfCf24ri7m5ZR79PgjZwpSfyg0Iy6vPvVqsk6rlwqZvhRJ0MXnhHny+GlfzMjPnj13nXVUap88qY3teR+/+/CBF6Gnzzg4z1bbnoBXN/xUZhW7i7jX9HxP+vD3htOzrOPoQO+JomyOJjO1XX17h3RWNdRQrK0fIn/UOg9RulPtN+w2CxIchS/c6GdXXhT5qm0/Tv756qkKTgna+kZS6xlbBDX7QS2lXepJW9+sqRNkpbGX/CBV7A5UpCfHqZOPElfV6R04XmNTllN7oevJxex56ui0gdUF/fnEdaqzSX3y3+q8trcuPy5RD2GtrY5oKRXz1r52L/uhmh+gDOOqbXdmDezndaGRFqPyjxzTYmvUXjqS3f+9i/BrUUerXlgdR/dD6TSgDV3qdzHW7qRln5PVn9H3Ne2qwuUof+z7wtqrHBH+7w2nTX/oxsc6+Xt/9G7lDvm+0ptaFqZT173i0fuP71++fsXt7ttfffvsxbMPHz+8eM7ttPYGJxTT1fJZey+eBfSSCjcWPox/mgqwNWqSEq92Fy/iF5ubC3/2ca26alMzP3v6nHGtlgz0Tqjr/xB7M51i4X5gSdi16j4lDGFzq2fEtqTjfbb05aDEKy479pLT0JkRpTpeTw3qXXGVUJUj85zgCWOaRhIAV4PZq7ITXAmiCmAnU3An5ghuOoR60lLqnfCzr0zQ1Wvzl3T0h4ger7gk6HqMbm6RrgYJ4llN2TL6fQn96X/17/6z8nuCjASq+rgAgm953bAmdkTf806QJrrcsZbfpA+rMyGob3RRz9v5veGXTcDO8kSd0fZxyznAleU3LtMOk0xh2tkQV1VGj0YjtstQYkaN5GwYnZgZvRtcbKIqEDHjGe+hM4cR6ONEoth74LITxBAs/+gj17m3k88uaEfUuEHdIi9VMI9+Z1z2WHQNMbq+A3mK6teV3v+IyT/+4U/vP3x8/vwF1xQu70mWY5Pms0UpfbbwZPbiBW8T9fUPd43OrKNDFjfZ5zy61WNfVb3gTo7ak3nq0aHGMgvXAlTRDbBpKNiKK7vzGaOYjKZeyudeZzMS1hh0TZBpExXFhFA0ANFlLL+JGL1upYN0+Ny/p6FtPmg71mb33tCuvKbyjhzoZVbTEm3IWI8yPFTUowu1jKi8Y3bTVcKh48hUVa+qnsssh05BxfTuTKCUvvqdiEXVpJVdpLYixPrPKBowbajMY3dJXKNSq2kUGbXFnFrPEGHJY8brhHVw77WF6WJ3s6uFAc9fSbva6j5i7D1YU4wolDPoN7N9xmVd2yQz8mhDwzqe9dBc72b1dHT96D+pL3yPxasInW1eizgwBGc7ygw1a4Xq6Xk5Ra4xgdOOHFnKuj90UrOis6dindWP6suRC54qvVHraWM1sgp8vqvM/vuZUmrn1OOEb9lmdp+1tt7J16dlZz1/zs3t2afP9W+jvPmqvv385s1L8vpmuS7YSu5TQaXKlrhIaKMOaWXuVRWD+rujFuvx+oI5tfVjd0GMUHcDjWt6uy+F4LYbih6b8aYxd+Y0AHvqMl2aq0w7VMbBklo8G2dR6CnYpkFCGhtJgJkf2EfL+kI6P9Pd7H+9mIs9k8F8WP5I0NhGcLVL6Yme/hf/9j/1nEgAjrNWbyyo71aS5OI4MyShaYRyVa+pDqd83Y3olGRe86Mk55pL/4xSxTfEGjPFZOZrSNyrlXjnGBzu6tD2xdhmRBfsLSSGMoYOXnFPl0/9NJCEacN0D/tuq6zzyNR2vKBb6mFMNzbowrQ3CMxkb2GQA7GtCnTlEr2+vQbDvNvy7s+z8h/++Gf22MuXrz59rJ+E/tg/aJE7vt9Eweb5APvZs/oJ1Oc8J9ff4RTM12n9OTj9t5aUEeUJu5/RavHrWa0z6cOLnF5F4b9L183WBjI7xGXMwwG6ygHegst6WZWwcrB9Ojl0RZpU/ymCM865NGplHZK5BnSbBERHn56XPcqtwKg/mkMvtBFnCZgpKsnPOoHo508f2b6n/Wh1iJXDMzMmdb3+emEbrqV2q3r67m9W8UhRz2XHZKVb0ge0UsdVFqPk+oZXP6EcsMiZIHE1ZrRSD6i9PINed4BDIXp5eXAYddc3Wq5eq5AYOAvM3QgoGiTU2X7M3nuvvwP94fKj+UjLqvzVGZbiH419GKW1lQaWpDCM5Apju4z2YJ3hHd7hEr0ZchZC4LZra2zjZlyLx2YeIpR98W7hFxxHyWWTjyqjUIc/e7IhB6W+w38pXHcjjgsnqXap5jefeOOn6mONBBlI/lB/V2X+miIGWGsUFNnv7HtOiffvf2L86us3v/nNb7766jXXW74oZX9yO/TLm1Xc5VkMbq3sQBGG12ajf1DuFNMqLmOUOdFye89X6sEl1EalNh28oGJ/DZXOXckVHW4MyDmmC9qVPQzp+BUrcGQyugBt0Z1ktdiMuFFyBU0ShUSrUdsaW05aaJbSKJ65FB8kP1VOcbj7khKVjqzQdGMfdJ/jsnGEqxM06EacvSJWTZN7NDhxiKhhPoYl2qLNURHLQxJAF2Z50qRaH1FtUQlLPU5lwWW82TAkNHO0q6xRhHs2dOJFWd2PMzus8LE2R9kSJGJC3XXf/C+EJjkoKnaDmuYWVpkMZMYQ3cmsqhbNOfNm7QaFGlvy5iYtRHF7QddC1+Opy/j+fX37pJ9718OWDwpE++5fysfjlwIRyf/pp59QcCm3j20Z7QnY4bxCQTdkCWy6ncPZhS0Zm4WBokYwNJm6drU+cApY/jHLVALi2oyxT9IQZVFfm1zNskHKsg7Iz/IkuuiK5YqMs5AjK9iduxJUZO4H7Ik6zBUu6cE1tHYj0zRGRaOgzaoyaWWfGm7Qx4YyqzbUYXNBN33S0z2gaI5HWXAdNQyR1jt7XU2IJmxkRomonlFDcmHWqdZzZXlbZkjnnqTATnLGUKlN7ClObAVdd4X6PVyGqKRqqz0niPZUzOysJcbuedYVapps9nQn6o4cU5povHnzpj9j4wU2Yw5Nd9pbTUW7sxbqMO2bZOvOpNW21Yraldd0cM1FPiuvndUYrZ111CrGUEy5JDOoy1TIDOpz9on5QOayridSmWx6NmFyLlSZ+rkKppiSrepm4RdieZjiZnTkwlTmeuRmFWl140DdAnAWbWoN42ZsORtG7QnmOEIt4qATfx7LN2OzZXODmWtBY0kTM2Wt7wCFBAtjmKmyoZ5xuhJRdMNSr1mxO1FY4ZHQ23phqV/A1mRZP0dmz5h5zyOYBlEAO65G3Ht0xcK7mHr6B3OW05BjWpJNUAddR+/7jDwT+1iMjmEm8xKyBLF+OabBRoHqfqzh5jox/Dnum9QcByp0cApFz1XQBedKLUYUbQ3QnjnYtMJ1nd1gzdsQWtcFWC6IdtggRFea+WKvaFSfR/Vz2PvrWM9GtlFjYv5claCIOiBqsHUsxB/0TAdL1o87IyA/ffbk2XP+ePLk2ecnTx89ZWTVaxmP6riVqF6vhsrakI5SW4e3e9HeF+6nx/U6omvxGTVcmGNod7VlVfN1dKuEWsP6lan9ftsrXBt7E6KMmV3Ug00Em/2ZUdDTqrMK9Y2t80a6aWeE9J9G6JRLMpugAYlOappm+V3ihq/ACD3Mlry5X4hVoOuaa8NuLX4jhalq+TZmMpLm9prvaEiD4+shVjRzwp0wO40HZR6dv/7669evX/vhQoiJeqv0bhkxOB1TBBVDSzoxc6SbXVxI2j3Mt+GG0SRU9qnhPf3LoXA2mSgGV+IoK++4ElESZQ9rPEAaekRsFQyZE9TPTD1VinP8pdyr2lYlJE+WOsjCBNsNnyDWT26YZnbGpnTReTy+E34166jSaLVyps243FE7+3Bgl3VNmgB2XIy0PYvaGsJOWFbTRQX7YknXJdfVF8i5t2mM0bWBHVfj4HAvmRpAN5+6Is6odgcvIsTVOI8ybdjc+tGAUz5wyS1/Lyl7KuddAR0pl4s3uuJE0R0rdgsom7FzTz9KZgdI/+jCMufUJsMh1a+jkfDu/cfnL14+ffrsxx/eAgYi8H7ASP7Lly8xPvXjMm8f6M+e1ltFP2XVMw7ErvF5/bvKL57Vr5zjcxoQZT5Cjsg89ugWxzMJJmL02BlhpgFmpTb9Iwdr4zaDETq/8ClI3fGg7CPrMq/uJGLV9HK0pfxjPxtyFPaWRmetKPsk56eiYNPwbDuLLsa067H5wEb0Q09/dK/lPj6X2yG2M7N0rCpfAqxu67ceG4J92Cslo4ZoRZihWsMxTr1Zd/luVqEY045BG922L5yV0KUXFF1MiKtxfsOuPRGWVMmc7hrgPndLVDprcSj+eRUK9h4zVPoyovdPMrRwA07qZV3DHl7WQa3y+j5J2zXFQ1z1twTuzWtDf1xiKmLVtbIWhn3olVMn8YWyV7/Llbf2ufiTG/zxsX9gY1GHte5AbDUQp7LTL4ZUuwWt61PzX71+wQP0V1/XM/SLF89oyaHnbtezV62rknaXERuq3aBdo1c6JV4R0W8VXgzGDaPNZfbJdU6RQkdXrhijExfLHSJpy+rodEM1vaV3+6v+kmRPYNMAndHQhnpGOU+KyHhzMWJC6DZ1D0xJjC1zcrd7Y2E3XoYVcTVgrnObNznBOtLqsiTZ/P4pjqf/5b/738yfe5bUbNBEdU5fHCV6REVXdLttrSWiLPtQcO228pupCyeB+TNNURuit3hJg3IOltToMtYN4xbJn0bsOTuU3pEkCC6JinOcRpgK9nSZbrubzyhkPZsuV61W76u5GOlgE6PQQShjSUdm60uMcrg3bhxAjnrKQZdRW0Nb4wbXXx1N0uFcvilMyio2sYpZj0t99JRrhzeMDx8/v37z1cuXr3h6/stf/sLdwDcADgdvLvWo7I8+91ZwA8c9fqa5curPuoO03T8G4AdurG/G1IT1nO3slzVcPz0z1JIOaAUGazuu96ejBmZc6lpZrTSafoLpZ9bejsWRUyew75v1f+d0S9ZOQ3Lq1dGl04pRhRdSMEODN2ZGidh2XdpRnBSbvY2tq64d5Ywh+2iUXT///cQfBHWz6ow6Prujb6GtVfoTjPr9rdpWDwmt6k7K/uqfhubVs9dmVpNafM8Fnd5T90nl104d6RBFdat99KS+PVw7sOW1V3WnHrec8egstegjldHT40goHbriguKZFb5OsPk0Jj5aYVCVZfT+Wk1mL9bOWMs9WhnFNb/Krma/TB0d45xvw/rBXTyUvo76RWp1OdyKxu3E1SEjZHmSELqhJCQUV3RJrP9P3eoku0W3Z8GXjQ3I7Kzo5cI5rTv3bSPzVo7mp/7pKBU4Eh69+/CeUH24xqePPj1zTImR4Fhu7/PYFmIINtE+NevnZ7755qvXr19/+6tvXr58+ewZl1L9zL2nLpltLLsqGvtgVN+hg0rjRPslcNirYdtXdPrC1Ua8djUv+XE1QqKONtGextQZ10yHHiMJGUPETZdNj+2uns0zY5iFgLsp55IHsDYldkNCkalr3+AUnYUZxdyzLh29EuNOQ1yhh4dYST3WnfQBOu2yhbk1BxQwOZBZt8y+isKKNemDrSEzDdc0+9skmLMRvdZ0cLMPBooY7boLKh2/UO0aQulz0wZsSqLMEOhm3OiUxZK6W1xDojJZgQOUXv5lizrrBgnFsFy69LJF8y45MQrLb1TsMJlR0I5oQtK6Ytk36R77giWKBth/UyxXh6mzvRFVOBO4+/M28OLFC/+2EZEo7y4fPnzAYCQ/j9HoiOuRuiFajdr1vBKUefkoOrWj2JnClddQqLiSxuWw/CaHj4aEZlvQJQFD7KxiDtjBEdITTENRjC646NquDdK53p99hx7doNsUuujYpGnLtGvu0+wkqIgKrEU0iCyAw8fYRbVI9yqZuKuWJ6yjPJhjk0Qtn4qoEJUoEjfr1DUzJRowy7HBdQYTDMHMDCgruzEnmBBWUqPLmJx0cxRslyqVd+DBQszm4CKu8EHXFcv/Akx2tGfmUpxESVQjWJtywbUqBkxbVnazpKbanZI3krDqj825WYiYnIn5GzMUWwPc3uX07JzM3HyWfw3ReXwnlBAih9vmmwaXq6yPxsImwIzM4kQagrvaHayCY7fEAO0O3ibRTi+beVkG48ZME92MkMzkS/RJlC10T4eedoFbF0mzpAadwlmrGDZ3Zt4s3BLYObOD0Sq7db5FX/41235GMbPb3KCLLuu3JJgjS2rO7qbAVLIYSLIGuzonYZ2W/+W/re89mwomHfVrey4cSudeDPaBrsocQwcPZezouVDfnXwZc+TLXcWZwCvzdtbVQYqNkSnw6v9rLAQzIC4zR9EA7DTU8PTVxtDt+HKZduqMulnXWGFFp9G5RfU5iRJlTpHxbLjJKoALnMr9QVIFYjJ1JTbRZj0imLakPsMw1E3QRaj/By2u37cTFdiuUrDEtJv0d9+KJGP0fl4TiQnTkC4t5lORIeFhim5PnjxjIp6sHvVnD7O5f/zDn/7xH/+Ra4oNef78OSvXoJypOXsZn9cvxjzz8xyYoPv4V731JlEfV/foESWvXr16/vQZ50tfnvXJ0FlDbQ+P7LXT+ztnbFQfL0LkdMOFIkZtwKDbLFi2Cdj+wII5HlPva/WpqjhsBVk9fnr0ub8x/PRDfSPqE7OWTjc24flz2llo5966q4Mbar4ma8C2FpueKobs03bVGlqZjZlM5LYbUkx/wQUaVqOOqpOM6JGiOn8fQKl9KoGute/zqmPPktkPlNRnpDB7tarv4dUeozlt6lvO9XnDXFzdkPUwqdtSs7DnmK6qanLWQgYnAzM/eeRvSjYuEsM1x0BUdz/XhK62MRNiADaQT7W2GE1/RmwbYjtR2kpXrFtfXG3StBXFENPaDQ6p09bRWBhFthUowpFwdYuIbrKoGLqx8tXvxqkCOV6+KKINR1s90e5dK3U9odRjnK4z9kZd1gwuoGK3tkW7paU7wlr50BcjB6pnn9l1vrbehV1b34Svz5RoLh1cBu+79b3nD/395hY/cPtb12v9kWSo/J4X3S8+maUnKpV07nK//s23wO3txYsXL18+7/kutSTzJ+UYsyHg9n4rtwqOqBDsrN6HHRJC/sn/hqQnqqhu56yjcJTM5pwkajsdqpjjmW5QHXTdLqvAZVS0X7ToQ9K/ptCr4cVmE6pbkuvraO/+6tl/ruYEs4t0HScoyZ8QmptvDna3LzrLW8clOpMDLjrdgPXMZKcwSdG0JTbkS1yakKor1auh1gRGXKNlr/P5gvkacQHbWu2EtDmR683leEdrqZKf/t/+T/+GOUwNJvAny9IGuvdfrBXmJJNN7LrDPbbZPRL9YgxbOquwFiP62QXT1jQHRLfMuAcXt3NXzup2PTVgdtbW5Ko2ymbIcsczkOhyLWhLTqC528WEaUyisAluhUTfSpKjzrio94PiSrx2q6yhCQUYijME52VU8a39ALXoJiJ7wL1xxgQzd06Xy8w8V93t09fRso+0ktZtrh7TO1JPURzEf/j7f/zxxx9fvXrNJnjnAt451hb1yK6tB6WnT+uHoT/VU3jdB4vStXlc5q3luePz51V+vB/TIQa4p7LEGQIvckVwVfk26lLHscsPKBnQpqpv3pVGuSBWt37nRF/l3b+iPSL21tQdTTtpARdmtEvXTdZ1EGLHGD1KylaRbrbf9TTAqjnKVhK8EWqbr8dK2r7Qy64XiYZwMKiq5iO5Nu8OFlZV77lVeywA5s/taAjJjFPUls0FFUY3RHA5bstpkqYLsVmYrso2aoToujKdK7sPy+p/Wd3BOGpnWL+FG7Ufb0GoF7vmL6XNbakhVUGXfM9bUWnjcvjM3MrFHMa5/xVXf7of14WirBx32VEiFd7fD8svec3VUe/A/H9p7qVXDexgolhVv0dbXyyXU18/Nx8+1f2ky4okg83jZlvq4e/pk6+++urbb79+9erVy1c8PL/4+PF970oXtaiFHs27x4pqqMi1a/JVAhw5u74xW2Xea0o8L0AlY5huEsImYsyTCtTF9ZCgDSQgmeaoqBtwz5C5rFElN0u6042cqWuLbsTpMkJtAPO2HTEY1a76VI0+og6bCyfhQgJbhrs3uAzgpGXkHZR83qO1Sein5+PETQ0jrodSUW4+PTNmqwIu5LLRjWGqf2bUcPasQbB11YOOCRk3l3Gw3C2Hm0fLa15B36tPCwOUiJ2ySFRHpeyDju/7R7ajuEWDOuiuuY6JDIHimUQ1oL7tdeSrgIvBUJdjk1doi0p2i9EeL4pU3jUr0CzpYKm3qhbjDDlnngvPitS3/a6jy+5n4nrXqB9xfvbk6fPeY0/y9Ny56+GVlfAEXE/Gvhn21VT/ON6zZ2Tg+8jMExIjvYiST/TF8+e8qeDzSMV1isgFVtP0y1O4nvPqz5ql+h6oME633x3r7VHFUDdbu2s+PTMsB44Pi7h06H8fCoOgo2+l0guuWdxabHNi26Q6N+iCrb78Lu9dVLulS4uszf7mqxwJV4q2ul+hJDrp0s7p81lbPtXT3f7ioLfBUG5915nCej12V9b6a7L6m4OlMzFfTjB5pwaSma6+V82f2LWFK1Tw1fXxreuecX9183othV1Fk/pOYk0Um6lxfZXSet3NsWqXdjZ9rkdevSdWAi82CV9IchTFoDj35Mw423UASK4lX+3/3ivF1vAwrt74wxRvJsDq0Lu7/jzS0A2haDhK7Eo6iEsP+0Ss1NEqs0ArS9z083MwZxMQIXNGLawSijiex4xSja4Vt7cfhAulpi4NzkMV/k8CY1/YlDBx2/2leP8dVG1X6Npqh80YVxuxb3iPf/WrX7356hU3ulf99Pzhw7u6fvqbCGb2uEq6erWCuBqQeZu1RT1eIM0/e7zBrVZrdowxXiVUTaMdZbqMEgXubRfEnuKWz/7XIGMZAzNh+T/HlvlAYXctsh4xxKE1DdRlKtqUAwbHnTH6TSwEHZWyB1mPdly+MDRhw6gGoyWgK7HRfXrG4qRFrx/R/PgJe70RhupxrWSCjBubGJfCus6OI40bVMJZAfqEKNFVbnZLWkaYmVV/oPIlzHwNe4IiaCdNuu6inF3HCTuN0QRRX86dDVeE5Z+qHobCma8tKpD+GjN0j3RgtHYDse6pDa75wRzZ3HskLQ3TPJyViR3SByM2YPPeQTm3fi4hbO77HxpcbBTsvBkECjmy1uqqB6L1/tJ/1QUk1Co7OQagG2JUEXVwajowF6AQneWOMVouFANbQTl9CFHu2oCQzd+9e2eOCY4atQHHm7RNMNBBEQPdEOBSSHMXb5OwKZYrZj2h25dCVNsq8+NubGmgC+mJPfQ6aZm9cxe6jBtsFKM5gRa2Xf5RGMNpxExtEqbSpUvJiGKrgDiZtaAoS2qWdEzK6No6eJlUWxGw/wpolV0tiunpqB5Xkpyo6HaDhfokYsq3NMUw3a4olzFVGowbRsmcZ9QZQ7MEg30eOzpgmw9LOphpGybPki255mhFA7CTr4J7c0OimAbaJMPz589xeQT56aefSOPSQDSBEVI7rxp1O3TWfyic3RGc2vGfQhrGgK1t7pPm1GY32p4AKVffmGJVXrMCR2g5X4xV4CK1V6zJ2sJ5Q2S65JimAdgmwEwQXVlSE8WqLyH5MjtAzj3e4xh9dCaBzccgWm88s0Cq8UGiGYMh2PRgwjZqbDZon6fwUC3/1jqnXR1H8kbSJuRH16h2tzLDvSUtf3BT/FnonynS4YHtSmZQDJ21WBnNkpqVet0K25Wob1HAPaM+o+mwlSRz05OvAZv+AOmp+1eQWWJoM9ZXnMfTrc95vA0Y9VkQG90QV51vEuagmHZzbeYzUotLJsazJ08/9T/Mti1jGme2ED3rUm+c2mPqaA5gn0GnqjeotgiFKjaHrUh5B5/3R4YU5JvmCGwXI5l0kBX6+IjXxw84j3nlo525In1R1HUsm/fR+sqEWpdKtbNPNqUPyKKmO1jhgYWGXOGjp0/8/GYU9xtLqO/Xzlf9HcUTbh95PXry9El94GB9yvLMhGpCPhv1qF4eFkZfHWfrjm61nJoa5kZpux5dwa45rj8nu/6i4HhFdFevHd7r98Xm8YrtJiger7Ue1zrXwH5zDUY1opwx3wTyg2IdoSMBLAESzoboroKjg0RhtMTkn8XOYamN2y6xMVa4ibjprmc5jZkYWSElOdXVPYF1H6A7XZaKTStFWOpxgzJEczrT35tPMHMzaoeOa8QFz9E07IALztUX4kf/Ro4+b9++5cvvmR8bo2dYVIt/AvaU1bExGgNIWNYXY7mFPcMy4sqM3oN9QoJjQO/FFqbFToIoMqqDunRRsfyhTFZls/JOrPBgBY4N19COAU6RczI6aHfuRbwJCXUWHlc00JARhdH+GA/0qTma5R8Li60B0V2zU/hXxNj7BU+SebjnCZY12HI2UmJabXGjGEibzXVB1/6OsGIDdel5bq8nmTFMBsVgNEZyJmtLxq0EDC3n2tWG6WqLruN5OjAqN5cE1Wi0ktgdLDuH+Iw5EkXDGW/O28u50q1KbdjSdNmNGjXrKKymR36Mh7EDTFfbbqLyMElLCU+N2xH3eiHqFcV7A/arV69ev35ttBssCFHOu1RsRtKMYqAw8tZiLQa6PZNvZldcDMGVdLYJI3YSTO6WCxVY/oHldjDq1wM0QelH5XqiJcSM7hxgwaYBBiBS2zNcNpzRzsHlETJKnxQ6o5xzjDo6y7TPWD5ZgYOa5lgPmGAmmIOuAdHNv4c9LVGR9ARst1qWekznmOVhzzSVgCvLv8/NHMTMUl2KyyPdhmtIdK7qzDnazS+dTZAlnZj5YvLDVYScS5Z6Bzf/4TTn6jkLxa1kO6D2BKOgPsmZD0meJRFlc4FylU2HWkez/KMclj8aRrRkLmyStGA+6LIzsbnkuTd666CV//xqT/VQuQnBhH86s1sm0t30LSoJxYgrlXRi6lvOdr51j9rhcTWSEyXGxizRvZf5JVgOWzddFY0QpXMv0dqAZvknVvi07NgaEN3Rkij3SH7SKGT/3zwEnLSMvJF5rr548YI07P3dXSP1XXtZhDroGhUVSBSib1WbEXJlmg/aU5HKPi1vw9ADCUA0Z+eZ6n6r3AXcvI8Q8gAkhKuuK7rmJDOuTxWzBHu6QqYYWs7oOatiyOZCFJuA7pkVPt6HtNUZ00d0O/HqKSF0dbH86xI4iyo3Icquc5/Lw/kPkMKasm0WyTWDwa0f5V0zFz9t4Dj6PoGBS4hzRuhjZprDi2fPnx4/VQzV69bBFe3UCi7bvmVCzTGOVFAJKoYE91hxfZ+4s+r8lN7P9a1i7iw+LgOb1s/M66c+gKnTKiKuqwKijuaINiPUUsZqp02O0XQQbXVDkv0jS+1kM0FF+5I/vkG+vqfb0NKd0K9uuL7fTEJ9N7fGJ/VColsXre9V40LPdoHosq5XdaltUdccwNhclYlK9E65KLqQcujEq0xwClCU6BEr9T5JBvOzRZA+ukHF0Q7QkauQBmSnodTHFnAA+8VhqRGd/Umr04szzz7pr0ErjZr4MG6O0CdynZ8oEUXXhelGscorRSV7JvkScYJiK3tCpQ7srE4+zWVmdt3FTecYRKNUxoBWybFJ1fT3BXh09jsLzxtzyK+ythlN1pUOLpZ0YLKsjC/mZklaJcosjglF/EVYa5Na+mlj3W9SBcfGxsj5ALgaKpXdoC+r0a3i+5j5s6zsY53a6L2KdVEERcBOpkZYGQepqvpr1CmJnXPMM1kRuvFKq8pbmLmcgaIdRB10TeDywa63P/5geoltgVRRVsM7x4HiA1gIyx+bvfym2h7MfPUZreJbySmBLeeM0eSkyWbD5kL3XuCaAEa1E1VhjDtDgG0JuPNj+FxiMq7JKJ1SdIMd9D56l9vixJx7JKHbX50S6rDlwGyLy1gzjWWLIiz/6LCcJtEYSejSEhO6hyXmg2KMLyflMeTly5f1zPj08fMX9TT8ww/f/eUvf/nxxx8/ff7w9u1bf4yPnfbDDz8gYvME6T5U1+awb4+VmeXVq1cYiXqV8vBNyA6M5qswSnSpJfbZZR8MxdlBurrKA16/KsdyluGSiCLm+jXEiI2Y/t2kyhHVGXHRbQXmsH900yput6kc0TXf6Ao0URjTSnsagD2xpHsUrhOWf+yo6BpuVP+rkfsO1I1eGYP0EVymxEjyJeH4oZGM0okLks1fc1/ffCbRM0oHL0SxmzYc7lobdnYmUUUwsysuM95khiw5t3KcRkhCpguI4PKAhBA3aWCVIkSMsmHU3Z79n3FW1UwN8yYnIRdDJxVotyAtl4wKIU5pTn7d6PdIwrYHFIGEgEuIzI+f3uOYlmQMvmR2MXVOPusvmFdV3SbsECys5KOzdLC+6VD/PMrz+r4d8RcvXvhr1cfG1t44ate9cePYb/9sbLP05KVs+kbW8PBi7BZUMqY2biVd454xM0eziwpCy2q2aFCfrMAXs1XVOXDQy1wbtWECWGuTCeJKvSZRWeqxHzBYwNwzjlF0sRlvQkh0zWdkD287mRza1un6qZ7KOIFJ4L2ei5Gz9+l/8W//EzI8gy2Do5J9xAR5fa6v3fuXu/O73rxwXcas1XB7VKCWgthb6LJgxTqquPxDAfMjagDZHb8oYv5Ena3EbI/lrZeu+gyxM9lZ1s4moMtSNZZ6rC2zm9ABHrZKYJwvMpN/SW48ihiI6rhRKuMIcexmZjBHoqSJI0w9n1gXzAkqLpWRNaoHmszzz/zRp7aUP4Zyw45SH9jI0T9OOY3D5iDVZxGYgOLJ4NTZexOiYUn96cn56VTmo4iznAS2ruKNLiMPZX2zf8ZDMTv+3bv3HNkff3z7P/1P/zNqT1oD/9cc5JPQHwxJK1o/ffL0Bf8/fsKbBhrb9urlK84wXEq+/vrrb75586L615sUCZXztPZAbRor4Jn4+BCMashTwqO1T7Jz2CkEs321iHYoYQqM/ITJ+/f1ZP/0yXM2Jxu78vtHP8jhIfdj/eQxtf0r93TqnUoOt493bH/9PDe3ldo9NcPnOiL9UdD9KRIsi2fMJ0/7V59ra9gGdzjNyO6PlCCwvoavDasDUm51fFK1Nav3mc980X/1AOGCMXqlhaEQMTouE2V7Hd0ziP3JXJ/e1wfbHnu4sbamqt1AMvNyxjx59JEdWKcOOrueg1bLZha3vzugSNWT2a/aB+2SVMuoc7i/2VlivaqYSM+OxUlBuXavo0apxMPNUplu5mRLIx7rOebqMa/ayM6uY9EKBm8dnAvrWNQf3s0I1ldBdmasaTgufZ+v9ZRU4hGpbWJW7VpK70HCzLh6Us2V2Nvqi1PDL4hYOKeEp1Zdr71DKu/YDyTVW92BonNhVHVveEJNbRzxPgHrNMBF1W6jaoveXfyJjlgLItQKGdh4+LU2XsclWa++KmvZxyyV8GQd8c6pVST/WHLJjC6Yc6D+7qdmw3PnVyZOnYKPa9tp7qpqR9W/kfmxN7lSXGOl1snXxWxgHUfs6uom0KbLV/7HFt+/5/pam0Z7DgVhbn11TI7NYcTGoL8nLoG6mfU+rIy6XN7/zd/+5ne//1tuAx8+/MitiLsId6Sv3rypLaqLv86ruiwoZhb8Bk+waci4ejbDrq2RzGtVWY/7A4B7RGit/280Kq1LNGDatQP88yiRWlmz/ANy1E3WVlcRE4CdtqRjXnUT2CJu3d4KjPaxrEZ211A86+fQ+UWIAxY320PFhEtsiuZAXJfH6GngsUhUsOsQdxrgkobx4fiFe0UxzVNZt47ksUXE8sqaMY/0NekILggpOposuiwIq953K73SEOus7r955un5X3fymgB05dplwWuOjIdxtZ3T6JSFKoOLaO+Skw3QjQH3bHfGVMQLLDqdbc7o4QwmJDMGdIOrzsmXh5PjYlDW8at8R5kLziiVfbApm7txM3QWp9I37tuFED1GPwzdoENrizBis/sZrQ1RNK4Shj31c0mUSaK6t7hRmCrgiGugYPP8WicN7xP1fZT65bBnL57zlegf//inTlhvYGAVV53vH92hTp667B4/fvnyRdtP6lmWB9j+d1VevXr1pr+3nVskOVJTHqAfDev9WCN72D+cS9qtDhL32MTVSofb4rv39as87z+84xHyfX3vfF0yvWmfPn5YP5VhK0gt8IhzNL+IZa89c/muMHpvo8tbacDX5xql1A3HhKX4eIqdVqJYXcalBISmbgiFBbgGdRSj5KPjAqHYgLusts3vp4tajJkoGLhukplVcNknyz7c8rnlmzTFcuuuvVjKsWYwOYoJZ0NIMx/OIY3oKNqb0u7o03+yue2t5BqPhEq9bs64lCUv3IGMPNV0UYUdJWJsoF/PdUkDQ063UbOPZDO1szAMiMiIHgW6aCkYjDM6MRp0r8W6LCzfmuidQ1cdF922O9ucfEvKvepaITTTwpFcuZ8e1fnsdQfdsaL13N+tOE71HTS+qG6/m11Netgd6B3FReHoxfebv/n2b//2b7m1fPzw/uXL9XvGz5++qJmqg6V92XJ5rcZFmjuShOEVpx1wkw9b7aS+gnFHHWytNmxAn62Vyk0SxUjzqYs6TBvidtaytz4yRdB9eHPC7DPZitNtHcsTJIhRxj7u63TaSso9HSnLKWGMqAFzPdv0pMnFKlZU4s9Ap92moiaMNG9W9WUn4PeCi/TqtoW2YjCUkslMgJkwCzUmilttWFIzXe1Oucq5uQYMtxxqlceFDYrmaGxEj6GtQQeNyZZWZYcSXE/sLE8F0lm9F3vBEMySoNh1l+i0YTYJloCuc4EuzOhNtoR7doi4zbKsE4Rckix1cE9/AKebVecm3ghy1fDUW/80YP+zJrwH+AF2efwlcx5fDG1C6ow8hmo71xlrgTQzl2/DRx958QWyr/rGUL8+fK4fUSYnHZyOB/b3nz7yXPyB98nPjxnf8Sb26eP7T5/evn//lx++/9N3f/nTX77/83c/fPfD2x9++IHH6J9++okvD3488AdUtmVj8CwLTsSIWDcXqEXV3RCMkkb5x/f1Io0+KrV53dMOGqBeW3Q8LmsQykTsUsDARQxGM4KinbUha0uJ+Roczc666pwOMSzBriUiry8MKsHVgm5GIMdC7WmAG4VCfnVtVMAmpKFEnJAQcO25hXQnScuydbU7ZVLfnQlLG8lzDGSy4GydIDpjXI0oGGHodFiv2un97bMpztepdoFbq29UtJOmq73V3mSb5eyK7plzaMvfEjYXVFxzVY6EnEgyMzU8KKlKEwpzgDp4ObEhUaBELO+rs441IRTLSUbxGwfziq76I80Outjb2WJ0klpHSM45GZIv0w43C6GmP2BhyzpIjoYYgs0FlXvYn+X1Pl47Gd1xGrJFg3OdMUp+UAmbuMoaFRM2kmnOmVmeEXG62yjYX87M7+VcWOp9zKHDlo9dp7RSL6kwFlQMwayH6tdsLqiAhdP4pzP7pG1EZlcURVDXmOSanMlAaFmDm+I9ev7Fko7ZtRPSEN2OFzMfdGH5R3KXXqpCMpOQtNmkW97eb/dYebdIZ91pyLSDa4DlfwGr4HpDltVs7hkXBsu/LqnWA+9cXDbY9etxn95z7mDz8KfOm4F4UhGyT89Q9z5FDfLrXth2qiwxH7ABUT02IQqTcKarL6D4l+hUudqZwwPxd99996c//ekvf/mLD8dsHQ/KbCIuj9Hff/89Yyv1S4GAoV1N+2cneNSmEMMtcp0YuPZkIjawvtXUPz3i5pNPSEjoZqsWsHuBBV8PkA+6hNLN/SazpHqNlUTZ9rM9GY0mH8gUlBgmu6XYiHUnvX7mCCqAvU2xMUM9VWFnyqlN+Rn7g+VTwVCcJIFRQwwlZ85opizpVB7UQxSj4BSw/GNqDcGeJWCTFR61WxrLNlMUzwakDyP7WVtid49COwrGzA/JyTiZSqbWBaIBl1CiKtOATlzgzvwzMy2KBlgblnokk9kn4GXHYpugHVGbKvenOmm43i5yi+DcfvnyJbqumA+bW2tqsBPSmHTuYklje8OWAJs7cd6w1GseCG18YdokJSzS3ZvVxvgSLDyzws3Z3ZQH8IjP1YrumXnFJVNF+zxKbIypb9yLqsPyr1mxjk6jg5eTAfvyxZx5YkxU6proUzyVyYlxxlqNTQln5UzPeTXLl1TJTLNKdDNK7G26uQBtUal2je6ZeyE6eAIxagihrST6RtJuJqTn8o/8TZy2nJVfhJsjX9KqVvPgen4RdpMlfTFWsZdkqde69y/1uBpbiGc794C1vG3wxOljIjqPfei8hZD2+vXrN2/ezIewrdvPQmagLQqPmx8+r+9D+63oD+8/vf/w6WP95El94MCnR5/fvf/w9qd3f/nuO56Of3rH1wPr55U/fq4f//U7zTwWi4uH2GwRtmko6szx6OOn+gnoj/WICSyptoXuvG9S9L6ezkm2ij5EXS3JuI/8PAT3w+PaECmpj0WdWAN3lJgDsd0bYg4K1P5tFMUcdRcD6muyPqDm1FcPx5cEHLueoaYzX3AdNYD8eaALIperf986FFKYzlzAtg8h14mIglsTNJsdrJJEp7G5dMaI3ZFCxRFc1UwA3DBd18xoSeh5rtrCOQRuRaJn40xqRTfjTRJaLcYywqaQs40y7Z/lXC4oU4y96a4Hhd2LkVPInLnaM4kmH2YJ9k1WuGFelO3URecy8dO+OP8xxNsg0dmkJy+mLVE0UjvLJ/f0B/grSiBL0gjT7WWuY3FmJd3HnDk+QLbCSUH3F3GzsNbaLH+kbckz50ySNbaeD5PkB0rMObPCJ1a4mW6Wx8jZCxic1U//y3/3nyYMGKLNaI1wOWjMhOZqQdHtrLvGIUJnLeYyNtRvRKtHoakGbJ7uXDx07mK6N20NxqAuS7pm080EFrGsTthWJWfRZMfJplTTWzmy/AOVqU+bxybGKmsUYdqhUy7vxBsr6RpupDOUI55RQ8re3MHD7hdzu4kLAw9KdCyuGd4LPnz88OTxM94f2GN/+e4v33/3PbuCrfvYP9Fw5B4//eeR7R/mq39TpH7PvJ63Xr54yTPEq5cvXr169dVXX/EA/byeqfa3HMgCMESbp664WwmGinaNPD33Y1Yv9TOPrT/++OP33//w3Xff/fDDD2TW3H1fYFUfP/D8/JnH4+rSe8OF2ZfFCzZPwDw984hJ1MnZCJ8OidK2mvVzNs/LJPvEDDXL5+r/pH5Tpf4Va+wSkfvexM7EZsAGovQjycUwhbPg8iBOrOZuUAADUVuMig2X05BANw2TGWvORhE6t8BmjZTUg/P4QZ2ksTLTpO0r186w5u2gWwTV4UldYCupV2sUOznZkChBVz0YsgRUEnKcBmjXCvyBVDMrUuCid7RAcQTWFveq84oXuFL2oaePKIJp2Qmux4TzaPLk+IHeK0ybhRuI6rNhlIhJm2NImiVCVo8lJr+NpQuK0foq60CFP/mfK6Ttnfpx5eOsPvIRLl2GXcbnPgC+C5hPX4wPTFCXcl2K9SvB9SVwHfH6Wvugki/X1DqlyzouWLq+fv3qf/V3/+Kbb74h9+WLF1999ca/OGJKjyn5fXL05tf1UJfVXLBEwZi2hsyQa9CWI3oRZ4LRsNTCrdup7V8bvtClNnr6RLzuvNhE3XuZZ31TkqOxLTKYI9NOdlcXyx9pUz/3TwimDZeyA8tz5shVVtUctHCecfpc70fiz2DauZtLmU08UetXFnh6/r/+H/+Ti9RJ05hjG6u74uAya0LTuHBpddUk647YWRciaggXZY0j4QydTYDzZgaVrrg0pPa8MNlcuJeAwf0I5mmRtqBtfk9Yt56UQ2wzYUZBlzFMXdRlSac+rnNS4p1D08bViR56Iy4bKCgUpYnoZnu3KP4yrkPYsz/ujMJZucONKqC5B2vfihV9VL9O9/HRj2/f1vdu3/70/t0HRP8mnySryKzvs64H1vqtXXq+WD9pUN9yfv7sGQ+Rr1+9fPPmjT8//ez4TIDMhgvaYki4hE3njcy3NhJb79/vWa86/Xxf493o8+MnvPH99O49i//x7U+s/e1P7/qZqH9Eud6JP9cbZJ8LiKwgT8M11i/uPX7+4nlN8bF+CETo3ptZq+VpkhG3nn0bHtB5aH7Hbvr4gbUSZWOBBtjMXcms/vhZiN5t1PYfSC1CfeRFrbRWVTvUDwh4VL/d6B6vre9X/T5TP2zQ/8Z+s1tHewG1ex1jGJquNlCL3bTPn/V1VC1GweRjSf0qpwJ9R69d3avryt7B2O5tTg3EcjujUx77VwIYJKBg99hZ3b/3xloOYOppgDq44Y5hJTVRWEu2VJGH1f7QhrIZomPW7q7TrXd8g13u0VyjI7SofQ4oVzv2ePxi9KAvfSxDA6X4tL7prhe6aGWKbh7Pk2ZIZmFctWpRopuZKuXScTp06Z+xE+5R27WsUcKf/H8uXKfXJQ3K4PQo6zxdm1NnF6goltLo1XlV0ZUAddrxlXY9LNcBqSuyr9N+eCbaf3Sxht2qUyuMdX6vG8InHpf/xb/83cuXL7ncue+9eFGf99wFvTZX2AtcTeqML5AEm1bLuSy+JtKOnjFsLtRlc918MwRX3C5x0jNTpwR3y+w+t6fQUJGbbqV2Z92Jyr0ZNz0kIagrLbtpYSVH0Zh0VjFnxF1WU+FjqWUfW5TbjnrnLkiN4pmB0X9euPL76RlM67oLhiSKhiQwddZWy+ubwP70HBAdNYQLQGXjetJV2PnrchJEppkJjJPOWqK2qGzQnOvyZpTQsm71MZqcLFIX4s4+MHNEpdOvQpvuUdeeeCMwBLkvzBuEEI0RO3j4lnNNNsFCM6eoAdjcK5MDiGSCtjnX49I3CCVnQr8eC9egG3GCyHKWc50zm8R+wLjPVQL5KfEQ9NZfzgHeOZ494xH3Kc/LP/7w05//8mee23gr4dHwQ/8gQ/1MxOf68T7f+7l4LexdWgYPn7yX8L6BwtMzmV9/xcNzPT3Xe8wleYENiNgdvF7ScXdQbEpmuDjH03z98EY/tbA6vwHcPzZS8CCLzgawbLr1+90zVvH8ea2zP8ToSG2o/fHHH3/48QeecMlHobxnqcW4qbQi7V3/MPSL4/cp6VYP4E0VPq/rlzpy6guS4y982ad2q7bd1BIeEW3SVfV+XoXv36OQiQiuhBAwpSKgB1xyGLvpOtCMVpmQEDBptTgmNblz1nRt9xoq/XL9dlHh8bg63Y5rzb1nWtFm0m3Vbs0iUVKIUbZj3CPkaP40xDTRZRuZFyNTdGIVtt0raaWMzifEvkm+hrajKNJo7sYWWjk+syVUcpP1dJsqIb++mrrGZHNAO4pPh5JkoHnW4w6Hm91gFm76DMVOQgzoOtZTJzwo2gEU1HHLaT5fGoTKZ+nLG1R553fDBXIHF60UNKhGfd7NHJ+eeVZGI8JE64m5t8B5yzpg7wFZ6N2qrh2ufUJ8Tf7mzevf/f5vUbhwX9cdbz0n1ZfCObh1dq3Fc4fYDkclX19c6mIoClGNoNJ1BWbcjl/Zt6jOc0aZih1Clq2tIeaLiglLaqbbKQ9FM2Y9SUj0JjMftIvrKjWY9sQ00KWtnVWiS7nXCRrz+E6D0VUu97B1w9qSpu8ZK2EbNUQXpg3lqvTYJ/Z6Z+GNl9O4fnKDkRgBM3B5Q9INPQstHOMWlPDlqIbKVosrlJjhDlqqelNNG3IyaiTTcl3WasKGhfbE1iVf40waxiWTEburC0Mas617s4NrCnYgCZCe9am3xxpUcEmgsLoczRNSIYqiGzqxmLaFMEswPvbn7/Lqb2vVh+t++Nh/6VZ3Jk6AJ3VzrA9FqLFyDuwG2KxTESI6Mm1EySbowrW9DJhtswMBl5E+wJpN2LDW5PTB5WG0Woz9DISq1ZEf2r1cqOkJqd3gfYDnzk/sVp7w3tc3e3969+6HH358+/an77/7gY1gQ/rnDjAY6hPW7FynRL8l+PTMczMi0/DY+vLFc56eX758SQEP5ozM7olBjrh/XN5c2/+Ptj9bbm3psjQxkgDY7u50fxeRERmZJasrWTZKXSrbepEymZ5DZjKZ3lFWusiLUFXW/8c5u2MDkCCpb4zhPuFYC+TZJzI0NrZj+ux8erOWz7W4ABwvxHGjfsJB3SQ7ZXNCTd8+hdkTW67nOoGQlt7f68uelfYTsKdruTrNMshI0I58apl4QBhA5yn0d73Z3Nzd4j63e1GFf/9w/7B90GisN9jTTh6b1jWEAtE9RXrNJoozmHDQ4eXs+n7zsKUJgqMXttLjEGB1dr7095lAZwPO9wHjkdYe/BlFeMulvrLaXz5FuOomJa2drs5ymwzECSAAgoKAg0/oiCDwjyZ0QqWqvnuhohNEP0DEqMdnknhJ6Sxx2DAeKEX4FauUPjH7X9cBiDJRsGmsskNUaEgD4O7HxEyCFSx1Ew5AYsI2wQsvsuds2XWo6hU9d8GtpK6TqpnUBKq2gKPjSJdTeknBdgLShHdsFc46DCYUIps3NGW3ipQRy5BGxNVOqSENEl7UqFJ67eZIp9bgqiKusgnGAMTXy145t6QLjZMq7SQi68hPMPqZ0AVqjWuPATTBp7/oUGZ1wUSfuUOB7kQH2JOOd731wYlIx46ZxUmLir1Nk6xCU3LYSpCeRMEBogNCqC5lKTw+e8p8vR0RC5rm7vWJCDVNGcIn/uNc5Sb4RNVacQvQtIsU2gEcnZ6uvv/hg38wZfHmipOeLs6lyTnKkFOFKHNtSv6alJ3IAwikNSyJ6l2kIaosIjqliblPF7sqZbyFHpVDZ14KcApVHUUxDOI8RAJONWUhfBA6VvFDGSKIzojiQEwQfuYIFCcgnkb1OAP0GtcIM1NWnBAOrXUwKM7InABBFNBsHNOjYVXV7tDi6LTGE+wGCPQaHkIA6fQpGDlaD73FEJQZF06vlLVCxLeJ7j1zAIeFRnnBO7BtQ1SiVmWAUQgrCqnireiEu9PosLChsQb/qRasJcQzdbN3mpEWAcKPPmUzNEph0tPXMfHpcVLXqIaIqFaqoHZaVLEyo3Gk0DmFYpbPwMI9FJ9y4jznuDEqSiBux1iNtFCcl0UHzGmlaDDSiqhjojOvAuJPNXwQujpSKJ1RGVAFFVLKQp09q4znlFSLDxhGsipPq872W/2mBiQe2CGelAPqu5D1uLDzD+nr/m1HMqF8u/PZqX4UJc/Lnp+dXlxcnJ7qG6DP/AGaQjUNJssAKEinuS1apUOKETV4JhdHzzrTJWbSdnY7f1ZPn+3LecAmJ/f3SqWxogWqsHGZ1BMuJfmKEhZXKKjlpjIV+NpEfddQP26ivfb+7u6Oywz110+qMJE5ySTsNEqV0OQ8fwZ2LxgU9JFCJykQ09khBEklrYNEHufyP4wMflAIkb/sg+gXcBgmmkVQJkhgI/mhxFWYzaf5wXK5049adHgLp1DV6O8Q7j5gqxW26h5AEIt0oYgaHDiEFP1wCnMnAT0JMRGVPsRoC40UQmVkXtVpN/AWEa0d4I8EOqlOwPw2hd5KCPkd+AE08wsRUThVHkb3llowViciGPo/ZQpzJ0HoKkeEM4bHQZaZGkUMpiSHPHA5RVkerEDBm4sB0XECukOpQpeTpmnFZNvNnaFQdLnSP4qgmea/Lq0pOUBlZpRDQyk1bzBBlqiDef79H356+/bt6pRDh5OMjlONwBBmC1zg/La3jMF+K81/CEpCNbvxwVgNEQ4QrSP1gHRClNse2K+gzEF5ppspwweDWyHVsp1I/2kxRjjHLoa8zUBscw/hjPw5ZwJGJAQ66S9lnMcqZRFjPKNTliJlbDkTFc2QU1pFGGnQfHbmXCqFwRsIX6WPkcW//1d/Q4VJzexGlirECESotIoRfTQ5miDCGUsaoByR8YLYC8WAGFEcCAXe9YOIYIUeyxAjJ7YpC6NOCDDqQBd/RPQzYRA1VtEHEEEp8xaaMgg950yIQjiFxp2Z7zXKqmo/naWZnYbUTcZqFEKHAJYLrb6HJgKNYYzVfdFueCc68ypI9hxQbZQRBQBd/bJkz9uEqGpArtioLoqr0SHlDuwBbBlMtw4EpjUZK0n1qmfPegB6tTr1StcTrPGAw2wV7Bokyshk5vzv8uL8zZs3uh+DqH+1MKimIdh+KO1kd2YRnMPoXdAjJT4jnWy1zSpCaIUqfSI/0ldr6Asy9N0acCi9Cz4/6MFG7YyYYKjM2X7RcjUPQ/u11d8uEJNFy9aqvNQWibtMssU+6xENrg+WS4iECFPpO5k74/Sk28w3tzdrfZkdW62MBGdjqKv0pxsZUvFhqDHt2Qwdw8Uw0j0UKKMPQsiN6ZyvohAidLJniOzxmtCeo5eOGjUUXA9PbdgQHZSjHmZBtnlzUYAn7X3gCCXcNCUDfhyQHhYd2Khl+Q5ACBNpaaYaTOggNCM1Vkuhh79rF1AtT1LqJK+sbSCduOK9zczOD0ToptNF8uaq1dOQq7H3XIQoTuDkjtZV2hoxqZhLV4sfnUky5nCEVjf2OSMtWCiEDhOECUIXMwRhZ/GkGgIm45YeDRwBhvQMqqWT7DmwIpAHXBcnUiBv1h+ZcRCHlCEMNZ0J4L0GXAOsA0qHJUwf2vxv2TMuolYOU8UoRxYc1idnNkqM8PHTTz9wulutODcwGbqQRvrsv9d1QKsjBM9Kb7wB1QoEkGKvFv0S0KnSkIf2tmO28y2AWT4JlYEJ/TriarQFaqA3AX8UjYhOKZTJPwkcggA9BgCnqpEGTHeI0eSgJnRVRz6YVEfkzNUqxtjrElV1FzHV9i6MVnrr+uPxPgZvFelUdSQsbO55gxMpqJNtQln8h3/9t7xFDHMnNiIK0Rk7mBOd3Vk4/BATRIOiohFnUB5pUNWJfpC62UI4jW+MNJDNPsKs8nUc1MxwQdQAmr2rAnQ414QflFoRQaqUY3+rHAEnTDQBTYQOH1iL89CODlIdy+CgWhFz/SDLc+TPNfetduNw0KqQammHE0Bz4q6RL5RVqoWRPzXZ/8tgCJAhhROECUGyAYFISaHu8npHPj4mk9On4vx9bciXS2WxsnFW0T3I5+kq39nk1Mdp0MX5GdvJ+fk5DJxas6GaBprmYX4BzLr3Y0YGRItHaa4SPukvFkrlyUH1rDPJr4ZOXxdFqV1wyAvb5ujNklFhqyAkektSiR9EKHOJQCdpT/up1LSJStvt4yzG6p2BlKZxjC3IEMEJ7BLYc6AnIPTYGNCdbH83CNIT8vDVUr+Y6j98J3WWpZuDsEU7U0G0YenrLfwAOq1DRJM4IZJSJ+yI0uW0EkOAFE0AQVPw0QzkfYAmY2gXTKqgWaWosDv8YM4BuGkBnRCxTZwg5kXPPcMRvEKCUQEi8uIAyxtHZScAjjrx3PTSoo9ge2pESo1vtwU7umsWzBBaffAm2udVqvYnUE0ZhAlade/wkrRcTdCtmv8wgdp2dWSC8EHoMAu4YhVBZOKiCZPD1O3sAu7YeYg0Ph/7+SQeQDT11hsN0XxyAOwHo8u1WXNy5HtpLdtOJh1RDgRdtwo6p1g/2XOYQE4HyMLMHEopsTs/P/v+ez25sVie6EdWfRqU/bA/prvSh5hMWEe12OruL4BfNIgIZg+gDUuVk7snQMFYn7IJDEQwE1jQBIcQKeXECZhzArsUWr1jzgwnaKzfjoNhwJy4ZRZTHZkjJvy5h1Rf6jWzQhmdcArhjHw5GT23dyHtQqjkv+HqnofCQSawXfPT4Mh532MCqR/puecSQBAH8ELZIVJQZ8kZdqMTzVYZgFtKBCWdqx00BNhGRBmErlbDKVS1NIMcRSNGtZcQqdUbkXjYQUODUgsxQbLnWI2IfsyDYr6CuQ6cSQxATK+xEhUsF0KPnMBaOzTugPgkkUg1iOZ88TRKeLGnqVLu8Z0thRMCQNN6ptJKDakeZBYxkXIyVDEc8yGCVNPTIIqi1LhuqXI8OL1c3N2t7/3lxSQwxIYmm0vuv0lVOF6tVufkffqKU3+Ezux85wYivNa9ajXRgwlBGIkEGqsQ7RTib2nwfZrjx2cttoT8zLWBHnU4ImXNrwQi0f0i3UQ5ut9u7zbrNbLtlmFgY0ZKEsoGSbar0lslHZCHh62+MoPcdqsHLVLii8L7aAuNZH7rDFsJsrPOVGnWT7XoDjfMlBi9fXPFOGBIjQDUoB0xkBi6i8dPXHUsdLNZT2j04wh9P4KygWA0kuDWyKAQP/ohxSGhrHGLoZvWZAH04VtRiAd0KKnmLwPog+jHmx7YpM++doiVrVsVpdCpUpZCIRz+0xKV0gz2/qTdgQmi0CHgBKFtuqcwVkNHHyocUApVhihQjfOIqneUDFUcimM1aUDr2f7GH6Hh635A0SwmlV0/458Z7A0JO8KK4QQTt4XG2jsz7TA2EaIjjIY0CqoaAoQPqhoioEoTuMvKsaJGMtkzdNMzLGr0CPhaJB2xQtN+9jzsMPhBTfD72GKnpfrkTzHqqG/O9SU8gMMLHl3QESqh0l3KHLDyamVKyWQr8xwsEelgOXp+//7d+/dvdTTpSzvRlxpuuUa3VYKUG9MUL0xY0xQGQ9GUUQChLWnM4vRqO12kCqwrKczyFqb7Ig4oJpDZPsIskbWEVON2gohA6CoDTKoqpX8sXjePdNRhdtVk54yiwiitroUDUk38c+QcAmISZRDmCDzIyei5vQuRAtE9EpCLrzisMpBgH8UcFXBEOT9f6YMprPB//6/+hmVRsNrUdZiAoybV4odwzHvLItwR4b903gwm1RERydgI8/CcGNEZyxBzhE/w0RkRaYjQc8LT1DpeRFBqdXYrZqrohwgm0iA6EybVkVP0yIdI9hwmCH+CiNJK4i9miPApR4R/MHtOWdiv7vzM1cIpvhrN8n9BGbT6IfORM/bLwsKecpBq+GDsu+8O634q2wZrGYLjYblaPj4+bzb3eqpB+WEye11ZsePkmKLME89kz35O1+78NPDV5UXde669osIYiQIhBbn9izxG5ihg4HZ1y/nm5vbr16/+bj0SUoUMM9/0nN/iJuUX1wmEPPiGKzrCk4j1ZnNL9n2nHxp0Q31MTpTacooVSXP8XxwzNEgJ0gG0dYVBElxKgJ8ADZjoMg4ysAnquEDqrbllDKgR6s2X9lOI0FwNUDrKdheZspl39FvzDfLmGNzUiW/AN5R5dAKqiPJ350hBXIXwQ+a7cxq2Fmo0VHZ+oRQggj0FC4vDmBALFdTCL1Q80QzGahRCW1F0EXEozuA1HDCnLRfKUDAdTsasxSmZ4EGAJ4SDh5RpN8yC9PoibFUDWtrWT7WAnwnndeiLpuxk0no4E6bR9FMWMr8QUjE6vdMfUZyxCZhjg9FJCX/uBIxPbsQVBQQHfZhgrxeW6r1KKx5yLoX44bRbCswHtE5r+oiCLoY5wXmyxc+xCapRmCA1HdSdb+L5knPd28uLi4uzcz29hgNOhnpyw38DiRrvfonI/nUQVphKX+JQEtXICY59jLaKUdXo13FECbjasXAPUZggzCoLFh42CUptLEcikNLkePxmjFbxA6oaouns88O0umCJMNJgUn0FDG6jutsQ4QRVFTHqt3dhNOTkOHAohFIoVF8oocMMii+iq42DJn0TenKjzsUB1bizwgTil37jaZHt6FEUuiBOBB1hFibVMWI7EKpKuRMbUQgaq2sWJz4n1YIsD6GklJjk7FkI34pCmEFrbtCPzsGuBYgaNbQ7IpyxDAEqsDjRxZoRJhirk4YqpFRDjKLiB1RhW0WYjEkBUaOEvV43auY5EHPW4oQIqI6cOZ2eVrVA1C6FEDUIAdVwmo4zJfaOR6XFfvLBf/FP3szBofurW2VdTAX8PLkRLE70yIHuuTBQ8Xmku9Fvri7fvn3LjoK+n9ncQTo94HBAQmoQg8tg6bChKTNtOQz9Ot4+Pt/e3n35Spp8h4CDNLvjw8OjfxzwXntgEtMN26LuJdMffwgwN5VIZp5z3zgPXMizJlqZrl7eZfUsCGyfFB79zRvalOjM0t/woBaUDeM0fh+22839Pa/tw8P67tbZsAJ3IZANow+BV/wrd/ePhOs78q5v0AfJ+92ynl2mNYVraFLUjkSMeTgRwUk1D35o2+58mPSgNAMNLr1lfv1n98Y1qIqjnnlUvA+E75HQjFCRyJoAKTFhkNkHmj1rUsq2saUZkS6/7FR+WDY6oq1lQsPbiVZFudvCCEInqtDREVP9E8KkBIhCRycEQM09EKTAf6tRIvTISVoN27z5jCaIK+ohig8hOuWgD6CjHJoyVUDdKjv90RCkStng+Sp+gWpz2Ksdnt/BJGU0R868OsHoPzSa/eaArApU3bMGV3tgmvDd7Jh2j5q8aaYU/L6rqqFphF0a1VRFR02PKnNA+TIdwocw/x/TJExZ7TcBWGuYw8zS8hI7wcf5+dnVG90suLq6WCq31q8PokCzthPsKW7jY89zMDJHOs1NUArV8Z2Js6BJE+UEfolCzLPn8K2452SOUSc0SLWQCCf8VEdm0dWjfzRwFW9FFOR8n1Mok1RB0RMnYM4p+Ky5B5Qn+sWhHHs7KkUno8H/YRkcHp9SjmGYhxePy1EU/YSy+J/+z/8DdXxl59iJZ33wezvLFMxEmndh5OMwVZoPEUF/F4oemSDBFGRrtLo5OXrDLJGUOkY+mPgsjDojKuxW71Bi5B0Xh+gAqqEtFx2kerx/jzZAWs6LKBqkCqDxXMxJGSJINe1CkB05uhZeWqQa2hbNTzAyg9D0dKxaRYg6HHyGH8+jzkgjb+/7/KInATi7a9VGGRn/IJqh03RVQaoVUsqCP2a3Y06k6okBjQiQXmKi0SCGJQSZ5ZbJ9cO6uuu82Txs1mR1zUIpbXnwt1MtPVC+nXlMHp3s2R+jWXFuJtsL1LwRGg8jPw6fCJ8sWYkbE0oSSSJL0kl0T7RDkkqK/PXm+u5uvX1+0mf3VguSYBTIO8lEc8sWZQg/Di1oc/Tv/6kxrxySx/yVCillTXQ46refY1b1+fnh/mFzvyaF1mcLt0rEWYCcaVTXT4Zz+mD3JtOiCVEYYny3Xt/c+gOED/dsT2iRP9N1xoRIfIv8lsAS0fbpcX179/X25vFBXyOt+1hnZ0SCJiCMItDXz7mQlnMZcaxvHfLvuCyUM5LteefUF+ShwsnP/uMntkH1N9U4B3CAB1sbqnRIzfoQWdiAcbMBA8fkriFxzLNem+7clJBoQKpRGDmg1bs0fqqawPbMxdUC0lgQv8fE/5k3WYam1Cj080Bzwv8OFrbfJcW7rqBaKxRNsRoFsCjDLAWQlTZHs+qoSakR09sM4duxdjdi8uWYEAWchKYs/9CZR4soGiIF0DWSI/91xKRWSJrm3UIh3gA0fDSrWmAKxdE4VcD42X16b4p9NrbxWp0dYA6OJdoNix7lcq6so5VraafOOZIBpzxZYTBF6ykUnfWfaJQ9v3t3dfXm8i3Fmyv/VIqC4XR0qo9ZKwDOZI6jzZQCshPxBoSDAkQgbc8LdHQiDT0izJSMBkRZzU1qplIds+dREzXKiS1QTEaqpTDRLIUiwEiD0aToic63ICaUcZLI50BBaLUpsK0YCnMmDuZqIxhcynk7ZWWXQuhRb+KX9Rag49AFLduOOAmq1yOzaBkacMLSIjCZ9QB8pvJvDUZbLN9oKQ0Q2h4yFs0+nIAqm6ClDeHD4ahp7lyPoBSsu0fHCWWIMoWAU2ohxNQfZ3X2h5UyL8QUURsRhyBNBNEE8Btluhot2FSoKjpFFz9WkQY+6mDqhVa9mGukaOoM1U/K0HESP2DuOdUCi4YyfEoQt/me6bIKxmpaHKuUVQUKop+VQJQDqrAdFO23DlplR1RVp3ifcWVp25TBSAOqbpbVr/DCGSFRNylOmBOEX/0KQqtsS3KKcoVhEBMOj4ftPX3RV5XZN25wcrpaffz5l+Vidf3lmgySNOR+u1WKjA2bBtmEb/2SDp6ena9OV5v1msyPXE7fVbdakj2fLvUXTD/2gN+Wo7jMuGkpsmnpa3aPlz4rICRlySiw55w8+A4xC4FZ/3p9+/Hz54+fPt5tNvrmi5Vu8Gz1/LG+XsNqQji6FFEOpZ2Tlz6dt1zhJCciokkkBAySJzEg8aBwDbqIt83DA0ZM9VrfqwFPv/G71lfXqRu4YZU7t1bKSklr9BgdXuT1yuGdw+lo0OAvNiTja92cZlQZHHnUotB5ijLxwbq9u7t/eFBDDNgJm7quLLaPjww1mhpq3Ww+WvtJD0ZTGYASZj1mq0H2ec+5Ku9L+t47zZj4O9F5EbwyD9hqHh12dl2TcAHGpYs7iz5cAlJGSo2XsgAd5vprxZO+r1Dzatfy3o++NpbNt179RKZHS91n1dz87mQY0IAVFSUNomz9dopJP/KCH28weUFnDIHHO3MUWocrEWrx+dClUaJi0sqbGnSMUvP5x7EoEK1BRkIRpzXLsJJGMyk+BCA4RI80bh8M2PhiOCk9CRwMkuo33mVKLzQttIdOaOIMQQd7f/V4usaN0KSpF80jyotq65SZlBgqPnW9RR5Ag/R3JDAyrc6pPSWdattCzZfhweyXuGpQLNlkKKWRAXdWqmt0PMN3G7z6lRonH5lqLGzov9ZgmJdDYgI4VNMZLx8YlN2/dPYRPXVE46vY1awXP3yOAv3ioA9BOPjh+pOjpS1gN9MgD3omTTcIcKP3E30c4vLy/Pe/++G7D++vuOBdncJmNjhHcvJM68yO0nWHEWTdAWi7ZYELasADkRZB8SMKJwQo/TB3pQbQlwf2TENNmYWvlaqQKK0Ouz2GRyVEUA5HjKIQIGHMER1QCtAJJnwQ/gThYxXDaAILhXJYiIKnt4nmOiBqdDIdrlc4xZxI8RVm8eGEmVdEnOFCu6k92K6Vc5Ax6WjQ82zErJcV6YGOJrxqWmD6RRtqDmfMJLaaT18eYqBH7TmK9NfYRBi+LrDdeqAmMzg+ZNjiqiFP1ePiv/y7f5mlULMlbSO03OyIXbXgalvWQfGhzJjrN2Iyc9aVFH7R4RcxZ4LQu3IQBQeVQR0PKQupVngTnVF5Qo892omgOsJADWhyOyKNeamB8EMUJ0TBKk1nJLxs9hBpMNJBcWRspApa3WisfWahRCFGjMzQEzWqNQISpTyE8EepdYVJNQt7BMxGzcanENtW6cBXwgMQJIH6sQ5lFU+3t3cnJ8svX67JTcmoGHlyZfJZNAmAzNgPPK+UpZHpbjbn5+eX5+dXV1fnZ6eUuivKUrTnNNtbz2j4tN4YGSLUlTEjJLvc6GNwUry5vf3LX/7yy6dPtwS02SRB1Ajgjs2M3a995bO+IYTzgfzJnVxXf9U1Awbl1s8Z6+56tn3fcoYGjsShEDyDk3uTnB8XpPjaMpUX4yHaSlgVQrJh5fEPD3qE4/ERWwzjnkBoznecb/MT35gmYHQcbfttQl74gp+cHjWF4V4w1HaIolpRY5YqCXCjgu+aaxuhv362ZOG/RSgIwxINRXxS4iHjo+7oRpwuPwBMoFGQluIvZmyjVtnGBLLpTYQDwoqh6SZKDNGMTtH8l0b4nS7EFUSJQtBPSv4jTZ/VT3dllEZ7ZzuUgU0VqyqU+iwYIYlnuWzTi3Ak6EQqT+xfXRrIpLcIRhE0iU046Mg8x0A/h4AimhOtDgdkwEhZqGojnIkGMjCyMOIQgnKkC2GWKESwo9VveQsZnqWmoTosQZkiS0g6zZBUVRlqW/nOQev4NWeGKAdyZkBrujQ+jQPInpVSPB9vOSycO3PAiG9pggfQ5dP8MFlI4mOJJtnz3/71ny4v9AFcfwx3wdEH355kgtfykMKvHSJ6BTEPGusQdlIfWIFqniYCVp7VAcexNToEGOlSGAkw6hQOMgtzaXHKOZiopXpQc4LRUD39BmBSKE6ICcIfpaHT0Cj18Px6kOiM3mC09459qQCnmAeljRpgC/HLe6kRd+iopCOKymt18Z/+7d9Z7TAGSwHDRnXvQR2MqYbY1fcxYY+DWNMZpjx0V2Y3okyKD6RqpEIxUWuiQTOoRlMNDV6iwaT6EkqNOEJThugdbJNBDOEDaDipjmVhUgVwwqwyDl/KnilDHMRcJ/EExaHM0IXfe7SjC3AaNdAHmSPEHK4uJojJS4aFcWALA+eAOZibAHWq86Hb/nSiH+wgNds+KDn79OnLZvNAs4wX1cqeSe/00EB9jOb5iYz56vKS4nS11EcGpa7s2QrjKcOjulyy8UuDAefIFVwy1LtHe5VTkm5++fLlbr2W0Asp+xsKSJM9kz6S3sGJQ4mluxsoW6SDzn1JUp2HmtM2+8I4Vn6WUd9FA6jS0KOy1r2HIuz7WYHg3DkrLhZLsu1nJbVKc3WDE/phqzTXtx71Z1+U11wk6MZDW360sjo9ZQLuH+61wx8dsyuf9s8CosNlAu2mv4SBCVVoDOOhok0vkutliKIPH5QyiBMgpvd+iHCEDHi7TS2ESMlyLj6IN0AAIcJpytBQpY/E4uhQhoDa8c1J9yF2fnppf+1YDjOAHtG4w4Hc6s2B0Gzcd6qpCU0V6DtfksztJC7toCHmuaHJ8PCeF5qsSF5cVqZaZb0oMLdv14z4L2YIAF8HGCxa9CtORs/lPwSqDtlkB9XqcsqRCLAKoCeiTA1IpxUNb33j7iZq10HsID9ioZmX0f484GE84kBzN/uxDCGr2A5IDNEJoEE5be/OkhkpIn3UX4Q0al7azR3Nhoz56Nbz0m/5+9OB33//3Y8/fIeQM8pqpdMmthwRLP4+iTtXPYZdJEE1l+oEsQWt3tG4HT18vGkoRiYEnPEJjaCkZQtNWdVAjobWJ3TQ6ocwUQidMg1VGPMyBEBnrE4wikb6NwGrScfniHNQdPFDFEZOdRCiaEvSr5A7zL0F8Es0J0ZYsfEnXYKfxUHbottKkbJub3Nqyvc9N9asnFXbxABXC+I3crSdmu+qQZggdA6/DFwUgiiEGDFnpkpHUy2U2qgvY6OqtBsaRBQ0lmOjTJwvIfqjVU4C9tREHe3slv27nIeIBoAe8RKn+BDx4NsEBzD3MMeoAx1Aj7GFDoqO2gQjc05PXFENH8qMA4hCUxuqRZh9GIP0NbXCLrbBbTvj+9Gk7SO7HUvi+JefP2029xwN2nWenjSpHSeLlqiB/Dr3xdkZefPCT3Q4tdb9Z+u6gQY3bT4NURILnpV76t63djTkcK6vb/785z//8vHjer3GRj6XS1JAMs585E73cdf6Ur2ATtmbHj5mR8RJqrgKoMmZ1brXZFqPGpGGP+oDdMKPK1HKUgQiAUUQAO1GP25hwlEwXQ3+WEWHKvT2YZsebQzoL18+U727vcUt1Zubm/QXLXLlIK7UwPBNzx50zSAlTPZ6SpoAkTKMABP0EyeIra2aIZwoNG+aK3WNFsNXfdiV4YwYmRCYhMPYFd3gWjSBWQJxU6JNGZEC6nGGAx1O6DBBYgtdVqCI0iEgmAwOJS6k2qemEBs70wMQ0QKuSwwRDxPIati/4NiJrDId0aGMuenmfcIf9Qu4QqXUAvhjORLGjhlA4yf+w08ZMESUESVyAMdNNxQTJxmRxhrAoEq1ORBiOFF1E3KutFZP3OxWGgRAozQL3VA+A6uIqdvMbiVcc3z183S01UzrYjrZc0Yw7uXUsK0grvhUdRlAOBcXFz/88P2bqwt/F75+grQdcf5Kcw2FzBV/bAPklG6oofP31AoH+TFvlQHwOVKLlneD6nicjkRVg1EKathBMQvR/E2YWNXAgvJZzOKELg4IE1Q3Ux1FBxHno9oYw68ihgwLViDVsQxGulAN7Wum3MHs1q/QICLQ6h3FCRGrINXxiAMSWIe1b8auC/kzsZ579uEmiGtIcgjYohM0lqHDK40Z6TklHi0X4E/KCVE0SMcS0sifYCJKlTIDX9I5UUioc6A5Vwbhg1afIaKJgh5k7CgFekfjCSBjXnQIdALoES9xrNtEeJCTF+7dltpLmCiM1TG2kQiqOmFWORJgpAs7/delQzVEIUEW4DTKGKp7/F8FTifdf/L3Oj88PPrThM9kz/f3G5Ioli+aZ+1RDSVV7BfsGQHZsx4iXuqu83Lhr05jH3Hm1dsp0Iof5IX7xGHMTkMMCoMNjMQSVVLKr1+v//c//5kXiSPZzMK/YH18Qvb89KBvt9A/cL/RLViAOVFlpRH/5l7JNE1ECid8N9I0R0QnJVBs3ZwSTjJUeoolWX4OSPioBbaTWqxIgqHjHCk0UmhKqugk227K9xt9f96G/+ub29svX7/Qu9u7uy9fvlzfXFP9ev2VawZ0bnwnPmOCH0qcUMatJ0V/8/acaMiO/F3dmdnMGtVEHg5I8IkqWQ5EgHLM9USdnSBV1ZBt/9v0BPEfWxArkHvb5cdUo8d2oanoNTBBNEE8h0NZtIVtciHgFEotRPPQsia3khyrD0VhqOip5PHeM4CSXXPTRjJAypVkiJRFZHyKhmjI3dt9lE6ZVEfIikZO8cMsUA0ih4hD9AFDERpRSqnaQ0ShC1RRo8RJ/BQk9bHR6gIRtrYQlP+uwztcVpEN9dJJUg+ZWxOtvDQ07eJrF2oRcSRZDzWiMXuGJdoPMeghJbztZc/SaW3anL6HltQHL1KunSE49XFwXV1d/vjD+6urC2iYVlCzHJImgMzbW0OjYUYf2u2OOoeBWqOmPndI9hzNNGE2vW7HHcxCOIWRM1EIPXK+EelaIZyIQDgjUZhw+tju9IPyX/wQr2OuVpwxPCDXg3JV024xQwDL9xAm+vEcJgitmfk1RHkC+3iRD1rdw9ZoIwtCS1nYhZQzobLn0aCCTjWwvjgUoUFEgY9VIfyS0mocBrU6J+YTK4BVVsBoUgpFVxkUTZNVrZUERtsxMFD80Ck5CxQHTEIKIioUMwQQtx/5IxyAmBOHQfTHsjB3dVAN/zqtml+IqDByoGViUM34pBoUE4yjGsAsIkgVHKyCkZ6gifazf1sfMJ8TQUU74Q/VPf5LQD8mzGNVATTHEFvU5v5+cbIkwfv554/JAslckeZ3t6k6fVKZcSNlI10je86TG2dnZxxYiJBhReAud6AVSqfOuskdEIe+gfnh4ePHT3//93//l7/8BWkeXYgzSjiAccCedrP1wcEbVXm21PfO21BQhe5VmQLTu46HExGIFCydj0KQoVLSX0oGZJXvpepNxAlAjTiJ4d4PCmOLCdUYIkKHvZYe4QQdONUidNRiKKI/6InbOGfDv7vT7WeU0YGJHxC1lDSXfBrc6/tSGmACXXL0561RBmHiBB0CJAaAQqJFDT4TFmWQOCOyym4QqoxzaJQl60OEgLKaNktVvRslKoyccht9qsWRuGOUgpE5EgAqVUreUI4sVhFB2Q3Q4FYiUpDAjVijKauOB/mbMkNUuQ9rHOB3QTcMap8C6kICHhSArYvDaPvwMVTv3bdUgEZEWXMHojyBfWh5hABi6uAeoWr0cd2I7pDw1bT2t50UUZF5K7CsKXcOB0yYuAW0DU2hIM3HHibHR2XPmtEu5iihxDCLH4jrQ958AtI+jpDmOLh/+P79xcU5hwNSuDrel+OliGwL5u/OtyEs+RXM+3vQECaHZpTVQNehc22E9/lBVUOMZWEeAJjovIS5wxofADERUYYZhF9EoUKKiCqYq00gj/s6I6d8FphTyiiMZYgAOoYVQMoJrNuQKmWO39DBGIN1D7h6CVHeM5lxWLiUbX8ZWtepOdkzFaDafq8C6ALCRg0KAL/FrFKwNJgwQo8thpMyRGiFtR+SDsd+zmosY1c1QXVEOBbvUPyJKJwRYVYZFAfU0gEWCqnuZngfNmp9cdXKh8Y/RHFCFA5yxOxnnzBHhFlliDQdOqjqWBbS5cCKe1IQZtBYA7PVXwbD0yhjYlLVEK84fMkQsr3vY760ABziCb+kz84otttHkuH7+weyZ3YaudUXYug7ZwqYZq5Bsufz01N9V51vzOCFTSWfAZZbAyKfu4fASrPZSt1vJoX7b//7Xz59+kze/PPPP5PSkTqfn1+SwfqBDv8ioG+1AuX43kq18fVLU/goqCHf+Q6TMrTR/sge/hjYSIcAy5MVkcJT+2lTt9KOyM6Vt7dvG2glas+49J7NKw3jzu21Lz14OnperlYny8VG983vV6fnhPp83L47Ii/a8ZMS+pIHEm2oSOkalzQeOTWTwEIgZmAYwM3mPr/CSHlzc3u/1qMgpMt62+gplzZ69pakmRLgiFHSjz54sDI+QOPirEVNqSd6D1/d8nPPYapqQIOiowCNYzKW8OEgkh+fTFgEwHY7WHF3JglzgpKqDS+DYoYDATPEiDgsp1JN76zJeFeL1DO7Ykqq26THR/4EvB5sVtV3NJ1byRrDvCRoLqM2Ep6+cFhRoRUAjA417+pIWFKQefOpa1FxIGqF6NVbbFlia2j3god+s+0vDGHWk041wiAc0OoDOLpzZNR6ZlhYOhmf3CkPmgsFuHMoSH338AztAhNM7kLRd8RJl6oMbNGr/oM0itWogxGp7JnDWSl0lwltDYNaS4AqHaLGkaE/6ZjNdf2P33/wF9WpUfQFnyLDofBLvtF3uQtPLsxM9RXEZEQMC43rFgsRoQlN2KVW/HBSFlId/f9qkN8umriCKITD+IUozhxxUhFGc6y+YvsSynyC8jbxOamCSdcmkBcjNCX6NjlsZd3Drl5CTEAiCYpqMlaCq5zfKTlAXZNU5zIW73/6t38XPeDlLJTHJrCIEg+pgih0iM9biSgxoUHJ+j4BpGtOCBC6pEWEpiwF8wSr7OmMBPoYUE3MQSlUdc4pojDxEOC+qhEFqYYfnYCqLt33DR0jaEH6XNMOBugQI+xp12iIwoRDFQ/Ae/gB/QB+RFVW2JYLY7XokdM70phU46Q4pQygx+oEozRuc+88OGgY5liOgFNoLGOoTk0mmBq2o6BBfv0FY+woq9UZ2fMvv3za6q4k0esgOvc3PzRlfz6GpFnwD92dn+k3ukmZmSmUkLJvo5m+N9i8D6kapGSzXN+tv97e/P3f/3+/fPlCtqdv8Li6wjFNIyXjxITZR19uDYjVSskl+1m+Jrn4xB868NrRCiSuNI1n1OCwOEHyyNBAbbl88G//EQBVSoCJo1J2lWMJDjB5rK+BtmFaLCkcSgzh0C6i1pwycjy3VpCioz8Eex5zJwzbiPD7sNFdZzwQMKOELfogAaPW3PZoUXJu/EDqjCitA2jMASJozHHCAJJ1w9zkt2fsP55pVJHo66bbA9NwIDQnBlKYI+AEcYI+UB5nERwIcVzlzbpyMhIo2H3zb4lswwkdAkDTi1YxMAE4IexUi9mqff+QR8cJlSpl1FoP2zg4IeqQ5QirNVqQ/32OEE7xZdMRDmj1jjCrxcbtqGkqgnE4EKF+9N7XlqkNQJPVgiF8uxFhptZMpgm1WMm4DwIEyvbhLzFVf1sVIK1SavZdHN7iOejKkUgUoerm69WfIKrSarvNJfzCsZ8wpM1qV0FAMBTOnp3r9yZlnrIBtiL2rxGxhDiq8swGbBp99+7tX//pD+TQaFKlZAwRUY4hVY9MqUTTNQnUzH7MryDKoBwGcFLSI8oEk+CjkJEMXUjrrTI4SRmiGkr1t2LuJ0jThWLOp3I0DF2cOCma0s5+Pc7R5+v6kdrrntrEQ9Dqh/ynX6MaOiC1YhYyg61ixOdcE4RJWdJSzpNLo4g3aFaG+aIhaG658F9OyJ7LGC40awgikJvuCGR/Gjmx5T1Mqwtmts/ghx9OEM8TGlfQYZYUIgpIKVNNkOFEDSSSphBWR0RFVDWIE7kevKU6apZ/EA4YaZCoQNRA+KRYocNMjwCMKJiWOWUNAoA/KO9h5GRMglLGW8500CknKE1Km2r8w4m+5QfaLRSHMh6gXwoYxO2IUhuJQOOw7wRmyrEhOOVWERipFsJBOSiaZTsRFcKkHAm2lU62sfIIH5HL6Vtmt89fv97c3NySsLERAfZkVNFkC1mulAU6GVvkeWglpIvFxfkZJb5U8ZMA6nimT2d3x3a02D6QE5/lnq5uwz4+ff785fPnz0SvVx8QFtBWv2agmvzjyr9xSGtIATkfbO9bz6HZ506c1RMk1TRNCaeyAQAzuSA0TKpxgglAWXy9FHESIe+gCgU1lOGT83LopmqfR5yFGBXG0GyCJWbdMKabdFmNHxOtdnD4eCPIME9XZzD99dvPDCu8xQlZMm3KishJZ7X5uztwSXzVgKuEhJQqVxFcwKR3VPX9zZ6jDAUc+GC9XlOSIt/d3SWBpsQD2TME/aL/dJzJYSYyPnSQCr4YVmJLUplsDGmhJhqikBiA7lUzuf3apokBJNW+36NPmWhRk2FXtp0mS827+wkPQGhSBg6gGrVWH/xQajlZAWiOHQiI/wSjyfGMU10tFxwfumXJkdadRB+gk16EKSvvLxEFTc2oahBOlWk0VUYgHMoCVVJAVhih4AWCI4R8EZvt0yOT6rWjBaoXy1uNeQHhGbf+kwI6XELRx4QlP7SCZ4vQZqnqbz5OM3mFwzU2ZfsLDGN2TKPE5jgZUnuA01+YbNUioxYOFU85q5rgJWJU5Ut/zdCh66sgH5G1QfsQ8/f91/wiwiQIXWWgx5tlrlmOCTNKM6xlf1+PRl9zqVLAMZoQaFYrdIqmfZwSGzWOJoXxV39sZY1nAAD/9ElEQVT1J7JnaDTlny2r3zWnZLB7o/jRixq2KLspD4EBEYSOdCIC4QeRFkohPYWo1mnOLaoKX3p7/B2naCCndlvEHKNtEQE00iikhElzkRZk0zFyQsdwRPiFdAGiRFEDqR5ESWObsoKcwM5+M/BJGfMqQ1SnFLqa3onA2OVJ96M2YabKXOMqdMooAw4utzJ0BI1+Psmqbzwfa8qeHZhsQGg0UpX9HnYLUZUeXBSbYOhbzragCTrUfLcNHSSM8EGUg+JUORKgRADXVa0S0MRYBdBjdY6JdK4/ViMFIw10GuwKJeqMopt0QoQuTuEgpxAOZ97ih1MIZ+QzOFWVwUCHCA5WR2WQcZ4gOikLVZ3wgTgHmftlAD1BExgjZz+2xhwV5tjZ5s0IUxvk0+Pt7RqvD/ePnz99vbtbkzIhhkMWg05b1VqV7fbzqXeV09Xq/Pz86tIfo/GR552xoU2HD0kSxwc/hUECl8zqfrv9+PHjLx8/1nmfg1m3P3Oo+6ogIBWgjI6qhiWi+6mkNXdqKBQj/UYHTZpHp/PbiUKh9FwNKY2odT/4yLjQU6rYUqYhuVPL+oEx8fs9P0QoVBOIwqS0umLDGyVjBUKb34ZXpbdhkDEBHnI/EuPTZfknGyYAEt9Shg99fsp1TfOPGnx0kjTbscZN03d66odkzi/9EahwqMKkwxgCQkpUtI6CswjS8TYIkabdVKMZQziB+9RGzIym36yaG2HH7HSBavgRjSjlogtWn+ozp40Czjm8iezdO0x72MLUgu4oCmm30+DTRhMwmybtQEgAlGGOokDa+8BhozodNUpS5zi0UJALVzPsYQbw4ZBRj9WAadKB1huKhxAwg3SNkiUHoIsoZaLRo1X+e4q00fECg6A13qNZJgB72wlE7KgodAjIod0CpDZHFt2GSCcY+bKQn9YRaP7jSL1hbnQ9oC9wp1+tpT6WGcCqQ/gIYg3okwawOUD++Mc/fP/hnRUFLucpMUSTtqCxmpQg3kKXaIJIQavPMBc1t+1TYTuFTvT+7aOCSTVQhw3oiCiDokcRZeYrKMMgzCDVKHw7Jk7+ezB35Y7u4ikFiLnyN2I0DD1ppRDFEpWh2v7m1kfNiWHWPygm6w86x5rkJsxRuffkRoH4QtimhWvmtL2g+KCxjH6EC3WAhRMCWHiADyIKijMhCuE0/gtqezrGSzSYKwOqE04hIjCpgkn2HJieKkNn8MOsciSCSRXAGZnQT6TP3ckEYVpRmK/IERPmWJ2LAGfDcghGnZEGVZ3wAZydCyM6c5PiF4oZZO2NnICzZ5ijtMa/sKuaiELsdEtpuyV7zgGln5W+uSMRYuDZE/PdC1FlPyMMki2lp8dK6Vb+rcFkz9jqlPrsr6foOUdaBP7S5EcqbGbnl5cny8Xt7d2f//xnssCoYctm9/Cg3/7AM8GEr6afjrTj+UZXtnNmJ4mafWqfQ1c7olNDBeMzAKALcR59IIc9H01OCIEm5nbrO9DWIRKuLOhJqihERFiobvwjKZhjBR9AJClBp0AV54kBwMGEAcyOi4jQNF4eauCYY6JG2aO6mrYr+p5uJnWmzBMXlSLTH2gIpnG8zYwTzO1WfS/67PyUkqgyFED5AgPr+argKRkIXvqzAFW/kEUsDYbILzhlxksPwnfaanlTpzQ6jIdfsnXH082CTV8DPhr1Ml1Qi12EZ3IoDYubGPUJnlLKMIcnPXIHOvqqGtLxSxWFqzIv9FIiTUslalJz8reMEEXzQmH30kHAu5NCWTkSRk5PTfGmr6VGDAEzJjoG0xefRf3KvWRpEg/8KJvv9FfK/G8vqvWygsZL66IpK5aHxwdyejTyfXCU0k7zuvTzn7ZMiNPWgsYMWAKTmP18THgWAxTViLk5cIA0jNApC3LOWhLRbOE4AI0sY0iFXnAusVQO3bmx0TQoczcqW3oMcXV19eOPP7x9c3F84l/v86+oYIIyR01CKsBMGRRzgtGqqhFNMPIrSHDiX0c6AE1sw6hfqBZTneiMzYWelNGn1EiaHk2C4qAwl44Ypa9rBmO06L9iUqLRpBCpHTTioBqIzhwlDQEmdFALmAFrso7wQegw50M6D2xiAtCJ0sgMpaUsNLegZc//4V//LW+Wyb5oqQxeAhhhTkT0jnIUUYroQbeqMWmlysIoDarzRUyAzh5xyC2QLyPV8jYyg6rO+RPOiIMimJxEbNekNQLMQjiRgoQUOiIw0oWRGYd1PkoV+LS78xYCyMYoeuSHBqmCkQapjmUh1XFgD5aFqk74AE7iDw6aTzCRUh3RuANy76FEEDX+4QS76sAOc/uo7JnyTF92cXZ3t7m5vtUp0arLfCjGmhTsE+SmzpWVz5FwYdWzZw2aMkH03ApVwTTZszws9PdZDMntfvnl4y+//CKnBkzySLXk/Mk5pZhkddhpy+4rBD5MElAadb6nO6OLpb5DSubWCY0myXZx0LRc/GICqiDB4oy2YOKcjYE4yQnOz8+13w65HZpJlEPHZ3SoQhMSBNXkoGkuyt6Mpc+oUxKVNB/1PSfQlJEK+mVsXTCAMKqhMAFOiISLEHJlgWufm5svX7588o81ooB+QkoMQZxQIgxBmXQch+gr6RiQFlFAnyquJoApI6vFA0waIruzgx18AtYqRSqqw2mMmCCaVKVvpCOFMEEpB3Dkpc9IkGo4iYc4CVK3TZkaW0FEEziQ1n0mJoaiw7cEApNYpRqEhJ8yBMEXR2Jj5Iz80dsIdFr+3UNNKb7njjgzehC2EKgqJmW26rIus/xDlXQpDZMNw+caS44cP62oGR/E/kliMjSPGgVZqYaEpFk2+iJJ8lH1T49q6Kfte1f1MqXgdr1r+6zDEROaaB3wbiSpFo1KFIpDSTVEIQrit/1d1WiwkJ3RO/L97FlSpdVSzLhBqE3DEXLk6gg9Pz97+/bt1Zvzt1eXWXEoYxL90JRBOFLqSNXCHR81yjBBOCHmKIVUC7Q8mpRCeBFRgnlzBxHRRGFeHSMp6USt8Eq/RkTn2zUL32IyAv2gqiH+0Rg9TNxShsiIeUVNm4MzjiewUTMPZ4KX+Kx/MEpD9fpuDXAgUrbsGURgJaGY+zMtftZ9ELXBTmg8uN22Ve0tCD9ElVEDVMdyhOVCqx/SgdXfd6JqtGA3ryE6UQ7CfwVRm/Qo8UQKM1Jz2kg2tY5xhMEoKkyYdrDjpJqTZ1UjmqD4I1F0cDCeuRoIpzo+YlQovMQH4vjsFjTONyNWgOBrwAtN1sc/oD4hgl1VK7rmTkzSUqcmJ+SIp6uz9fr+9vbugWz3Sfd6V85oMxqkdkqcfWd36bx25e97ruwZLLJ72STQZqxbwkpGcbrZsIM//vwzyfPnm9s7Rpre4SwdUfroO6O5WFut9IABTBiMI6m8v2VaN27Vup8boYoCWW/4MvOd1AwaeXUI7evOwKIArbAMNWc+mrxHLVbKF9k+l/pFBPjoRJ8y1WhC0DvohEo6YlfyiSZVEGmqlNJ/eiI4xhB7dnEUYqIbcTTihrIpQ6APJDWL1kH0IUibk81ff/1KzBC0QimPjpwW0SQARolB8zRq9BaMqS8qYgKcXz2QM2FSgI9/Q786Dgf9EWkoSJC4leeWw+zgBSKkI2GqDaeGTH84QLyOkR6R4CHKFYiyfBrQas+A2yImN3JuV3o2FZRqlfnwORlqKvl3fJQULCoMCOOTqr6Twx3Bd7JH36x99JSK36VFO0drpRoIEe8hnPAlM1UwUrMmBVkvk8WspHVKkIQ4+tKRA90V5sqmSmw2/gr1lOjI+JhlRhIs+BEL/X6JWvQIVEk76GhJ6KJbD8Jj7UY1Knnl8X09P02tdwdlTofuEZxnrwQOE/UGsYeWss0m4B0rqoH0ejWEdRpigr6ZOz4BM7zHR/rWdg2KGrcr+H3UManVWE0AeLowXy4vLs5//PHHqzcXF2en+soco0yyCEODV4g5ZNaliST0N+OwvkOTSG8DMcKKQtoNGqtjDCkjkypluk8ZIiiFb0fpj/5fgto4pBD+HE38sgKIQlpPOUepHcQoDY2fANrLTIcXZRQP6qc6wUvtMuYhRkOUmY9W6SJ2IEpmKDxxDF/Gzn4tBUSjygDaCs24mCkHxaYQEEIxQxATwFWYwaQaWL0ZFidEofWwKxfgFnMkmIOiU4JJ65a3Kv6LE4QPWr0jzOiDxjXE7wqNtfPTZgtqYE6dF0bRSzRIVaX976odk3GDGOkQI4pZA5JBO4goUBZhdsNL1QkfiHNImTJEMKkGxUyZeS9OgRqcCQ5OeqcG2tDG5g91kaoizk/asZ9u7rckWPpwUAeZFhsJWwVWF+d6vpZ0lez28kIpbI5P//CWWiGGgPQEBtkUftlI2ZhZMzfCLQzk+CETRhORQmlHOPPTnhJJoymTPSOyn91TzphGIaHiAVfonJ62e9L4D18h+V4dUqDe97EFMKDhExvVOFd2Qk7gDDjKMAFSvNEumuETAJw4jwIl5uv1Gh3GimoCkH6/1QqIC44HJDmE4oEPN32PNE0AqtLcbxGCAxUOtojUPXcEaSJBBBEaHdwyPlGGQxVQxaqyWKqK1YOJf/xFOVYBNByIcgKik+x5T7mNdEN6EYh2ZhM6gG6q3UkTeBjpUZiRhh+iSlDm2KRKeFmxcOiaCAMCcaqinV0B2qpSBDmYFTQ09hBRd9MQfkQpRwKMojRaqCrS+KHkjQkdrarMRG8MllxM1g++3ay0sT3p656fwJWJl4dSSpzLB91SI41jz6KsqVYSjDmSHR9tdUdXCb1z0haJXABUclnQxzBQUz4YuXQknqgntPRY1DDXc7rKKI8cGjWtamQ0RhRcjdNBYkLBU6eAba4SE4+K4jGzlZyZcAZ9dnb6pz/96d27N8e6AJAoJhAAQl56MABpECZE+KDoEKMITKqvoHtuMQQ7c+3YqoZT/CKCkhbCD6pHI39CV3XsfjBKi5hgbgVeUgZzUTwwBWpsBlZj1ADVKgsHA/itGH1O/E+AcK4AhzjDpwwiegmjAl1IVaWT4lEaKscauvxHKphuv5YCtPz7AZDRDL0zEEa6tQQ4xEIAmABDusSGHJ0wC/EP3GajIwoNUgWp1jylGrrCq7Jh4Ix89KkGVBs1UwNVnfNHTtEjEXocuuQ0I2DS8XHtRROYP9UPkDbqVTqQkyF7HhGFVukKE2Zhzp9zRsylY/Ul0YQPxDnI7GXNpiV7CLNEc81O7zELE2ZVmUcZuEqJW+aJ/2RWMO437LNPp6dn7Khfr2+Vhz3pUEpCxlRkqWN7cXamFMmJ3fmZEly5Jkj/BbbmXsrW3/rXTI5PlPYxp7f6jmLdxcyhY0V92452W3bS5/YYLi2ndbVlQJFSw8mAJL2mZJOWC99eVXOGGY7DDeAq8WNbRPwUnUggsqPTIqVonw2wso6V3DqqONII9hdbNCVZCS3rsmC5xPLBfyuHPjs9pUtKGJwog7g9ZnffPsUKpBX4Gq52AqSktTRNm9mwLXHnLH3GPxVYbkGAADBxFQOIJFhI/YcHpUMoMHQZPdSIW17ddEQMBf0ln/ATPhpzT0iY7RtwATGjTBk/C88vSJXS/XBRc2MaKUiLoUuUMgSIaK5D1cPVvFmyQzjZM0R4ECGS68U2OmWpqjM/qwjRoTzx7/jASbWg/EwJGlw8I8LWTCY3BFlbvqfZeSeMeKBR8ZTVdaRdp8WV5nKVdH/Pako+jAg5psckyLzgM7ER5SVFfy84ZZTpU8oJwYv0m06rUTWLeYsFQq3bbwBTA8Q4s+r0BSAKgjpVKHURt5pKvet/WlH/MFVbWik6N6DDysRahyEFaqEt0lwUPS8D9aFzaMA8LyeLCNStPnNYqmlf+KhXCily2bJis2gLMFnj9vF8fn7213/91xeXZ5zf/C0gQi3y6BcRoNCofRpUNUQMy+GvYr8heTjU1l4wryD65WHuahRNOIBgNJYOibJEc+IVRKfGwbzDQLrffXGCVt/HRBnMOf/9GFsPnal0XBNY6QWUOEFSFse2h433+LmlbMSEOFQ2nV3fd9kzb4QbbWhanR8JcOAloKgFvdr4AfysCbaIqI2IwkHEHIQOM8iIgOJDhCmDQRkm3HBGUej0NBxQHqosvMQEFUwQnSoDS1qV82WIkUkkDFLo8IHH+TdnzzGJlf11keZ9pwaig/6En2oxJ66KH4QPWn0fL/GDibSqcys4k1GIDmWICU3MIz8EgI5oZAIzpifcNj7ayXYoQ5ijE30O3RvbQk9WPJPTYnpxcUlq9fHTp8XR7t6nrNgo+/I7Pz0lvYVCerpSpquGFSRNtJZbQ1LXBnl6eo7g+vqaVj5//rxe33HixZvvk6mVle+Dcvksn/3+qBz0O5oi8gvhviFNlbyNZA4sFyvaXRyfIKbv5BLsmadnp+z7HMjZ+wkvfaHUQwu+JKAEacsKel5ZWQAJ7eNT/Jyd6p5xlJFq67XPdC6clGkFZWiSDIh05MG3+vBwcXFBf5CFg37UGKxHPRouW4ATgD7IfcRKUrECIZLHEFVawYSeIMIqfqDj6vb29v5h/fjwSG5D/kCW9XC/IYsjjcYD+uiUQ2jfr9zmxiVMOPGp6eljFU1AKzUyaT0KYKEnf9pKoJpSVdPAun1x+lKkqsA1tStfHU1maYIfFWyh1puSkaqkSqFaN0mjIJxY6oKHhdI60CGrE30JmuaLNDe3K9NNf90ESSU0Xu2SvBNPeg74+YlLQQScNvUdcGRu94xio8WH40ST1giVhmitEbzQICbWB/5UkjHj3jTBMCfrDfPH1G0p8cy/h60+wKc1pVxRP8fDwDhify0GUt2YprOtJE6m91FRMrmsd9JKPfagTqldfY05LKf2KnXPVrqMBirqoz5xwaL1eHoQWj80Kuh5+NVHjwMlbTEuJ8e6fhaL7Zt503f7sJ5kqXUiI40EMxgSr5nQguQCl3kSqpERCgNoYRATlLJkXRKoSRj0gx5qTmFonbQVywKmLAdZz5wquH5HcnV18Vd/9SeS6dVCN6SRsuQoox/DlOGkJIRiFjFiNIE+qPMrsB3voy10+hU6ROBRaSNWookO1YlozqH7qY7eSgeErvIljENUmHMmqEaB3fyKPhhNJuaN+u/A6CR0NTEbn13TI7p0hxhOmMEosl3Tgc/BFCIckDMqcA1JX64+dnbfuWExYD58oCtQVGmgvbiY1zOGMNmlfJNbl7+tCt8t4cAHJTRHiVob+p8SMOtFj8jleynLl8zFYcEZWtk2Fx9hDGNSBLKxGkCnGiIY+aMo1QoeUKX5nCZq1UqpW6GMAiXSGJaUs4WHSlF7lMRFj3d1ySiTOAlTfo3GP9aXOXjnyHlNNCfQlCFKRBWruE0rEzpVaKA2TBcROiUmxQxiDiFt9z3VcEoUTkFrxVwPBjFqpig5yZr2Z3QcuU66/vN3szSoBvinbNx9HOypJXvxyIuwYyoCD1lsIstLQdtCd38dIc1QsjXSiP6Gqm8sPv56c3u3vj89P7/fbj9/+sKY6XcEkeHxiPSCPfxxdaLUGQsWEteWpIPv370/OztnfZDDsSYcM630mWXXfHw61s+AP5C6fvny5b/9b/8rIbABeadHUaO1XC1P/W1rCz0D3QLPOvRHdt4g0s6/fbw4O6ddBvfMGTw+aI9tjm5zdcz/cz0urb+5kiUQp9T85AMg5mx9DAVxXuo5xlOyi2SoWvdbLiiOV94X2xIhb3l4QJTmdAev31fGz91mo31Y2tjpBZ2Dh5cSEXy6igiCEdAS0tc8bzf39/AZxyir17pM1ZxocJcrLSoJ6JQmlSGxEGsdot4gWRi4pgEdzkTEFBEYL6rqjPIYjHSPH2cLfcUKWZgek+VMiNX2YWtrFJXxLBkeVHW8L3Qz01cIgMFBBTDtjtQB6cpNCy09TCejAIeXp5GwtdJIWZR8HmmmQHqh3tmdPFoVRwFthYiUWcAifa2X4ux/HIi+5emNEr84r1LutC8IKCQiR6rsirWlJJSYFAhRu4s6HN0jfSe6Eq8Hxo8k+en5HmW1qkAIhXMh7W02D2vdHNZVVDruCdWJlYCUW/vblJl6XOE+d4WpKGn1eU+5XR8rfJLnomt/unDR5xEk0jEFlRInuccsD14iuiZ7emJN0y5rF8HWJYNICg+NPtcDKRWVxkGPCNMnDOk964ksmMAUvQ5pfRE7+yQH2+Jkpe3zmR55AjmakCrzxi1xaOgpETF4yPGscFTCW3AygKY7Dl4OWOsecB+XDL4nkMYgT5ZqkQZQoyXEdN4T6y2GyGiDTFq6miuscpCA46PsNX2VKndM9qxZUBsecmaJw00HF4HJkra4ZH0gS+bQp8bZ7rvv3+el40p9aisqhCJxmapGq0tpMx2pMkQ6GJqXjzlV3XoDTg5iFOkOxgmnC0elc497LEI6VYJERQmdgKEBdAC/lCcYFaKTajghguLryOj0SASpylaLx0PgM2cIr32VcaEZ1hlDoxNOXmXFy1MpDmUZUiW4REhJZ1Nycg0HQIzAzqMiTWgAQTU0CjYSSj9EUPzqVu7M2J+qwNYCdJlP/FCNjm5vsVpgwOSFEUslX8xvj01kPkcmBxrmsdXZR7SqLPfwYJCEEZHo5yN9arCaBI61DVNgM+CTQFR7A63iapWF16sATtDqQ7dbvWPOSWDx0VgdOCnXVIsIXZxgwpSSUdUQIHzgcWpxAjiN8ooZq6FTjiKIhn23KUvT7IYYpmNVDVFlYEnDhFP0yATWmiL8lAkpKH4RVQZFz0V4mUhHArK9DSavI4FVeOPQUQI4gNVi+R7g+3hoSJM6PkxQVp85uuTFXjmz6G2I2YeKUgR2aY7Gy7Pzu/Xm0y+/oKh7h/aCtW6pHR/nd7lzs/P87Ozdu3dXl5fy5iCf/FysUuehR4Bzm960LemBAfhKWJ90SxU9n9BIhKitzk7P8wsgIB8KBBBUr66u5MOnZuvrPjFIX3KcrxZK6N9evcGKE9fm4V6u+10iDCGoQpCLEwkxo//mzRuIu7u7o8d2+5akAm+nfj4BAinl2dmZfpl8tSJ4IFfLpTri+8f4xydMmkbZCYyuJYAcJqXzRHDuIsPVnSxfn0dTKRmUaZiYEDLjTwmFQ5ggfjS5fYQRUcIHOmPu1szuyZaVflVDGy1m6OoMrDMo8Z+6zdYoZRzCIezcpw8ROlL3KacvVQPo4gdeVJqdxNNspdiCNymm3rJCzG/SAVyxSGdA+Ap6UIagqnEYwgC2EBg7WwhUKekpyyApLiyUeddQekBCMzoaIuR4kp1WL1bKWdusSRkR6ama066mH/0hS84zyE6X1bby1P7LJqRoJnSzFikvGHndrdcyQFl/LFBwsn16Wm/uyXeV6D+qJAheG9z4UknpPJkE+oSpTh/fbdbtE4E2x2Wa1k1opduKHLh1OvSoy1EOXg3Cka69nOBirIQTQp3XA8TiIIXwpMlFhgh4JL07c+Zw5GJ6evVIVbJz3Cgf0j1u/m23XlrKyft02acHEw+wNejtrMKBlmkKl8JTIooWtYD5bzfOuuWFdvVHKAK813tCwl7K0su3/fgUwjUm1curCxY+48QS5gC6urp4955TyvLhfm0Tq5tgpXFoQKcaogBjznQvdk4KGrfhfP5bgXl5DieYVAM3vuNPqvFDGWakwMIpRr5PALszQ+hCmFUKg+0EthCgE88EEY2AM45AM+6uTB6wAqP/Uh67PxkK6RljdaSxbu8DkJYfCBA+GAxbMPKFflgDSrOIwOo7EU5SgSd+b1ecna2/7zlzppomTHMm464NoOOlWObsKVRZeKUKHYQOE0DSenFqgKwrwElswDHvNQFigkxl9x8iGGlQVWsdVosItLrRWPtI60E4rdIxMiHyW1Aj4KeD0SlkWNoZb0BphqAcMeG0wcni6JBxVwtdvQgT6FTcOfMykPhlRAG/UQbFBz2wdrKI6BVM1EJTVr9GPkx2l5E/dHB3to0spbZPE8B7nmFnGGuXcroZWskru8Tz8QPZ8+PTarG6u11/+uUTu81KP5snaDNzo8me2TCI4fLi4sOHD7p9q1uDGuHsfyxf6AQM0CQxhkO2sdlsIAD+yOyUnPHfd4TJnkn1Li9Ikq9IlynfGpeXF/CTvREC3kCO9ywqdl8UgB7h8AcZsU3yvTxdke8CqoSNPmrQlND4UeT6eJC+EkR5zlZf4QxwCycJATTKtAKdVuAggqO7Vk7HywQgivOIoAN1QRcYaOi+Y0zQoWSMoNyzlkzbXL1NOhKONLPY+jhgPkLpA8mQkjrd3KLRtLJw0tpN5AdCsT4fMyN6CIBM4eFhbTAOSLFFLd203TMEXQgf4BBajbovIeCE2QlFGPMwcx1nkYThi6X+7QAz3qTGavE0FdI6yJosNOPh/AOtbnY4nWucSNNBqtClnwEEG2eZ98k1fbPZs5fbzySdSkMZLv1NJCLPnbJhktrN5na9xpDqerNxFioT1JPFkvU+PD6TB2PsG7dKx0mP10yEdHSf23mtXhJtfWPbCbdLvZxtk/23HwJMSZWSUDZbXePRMSkQnYNkFOgQodJZ9Zd/+lF29YsTGATNQYfjqrppZjhuwTOrUevjRhkwa1l1wHKJUsWIkmRVf8/yYGtU+M+yfX5U3s75gEXCvHsC0fDCFZ1zXbUTv6qJ6oeGs+d+DiVBR677c5q4Z4cuo0pKxLePpg/Lp0bqBKTLEM4ib99xwrhYLE/W6zu4lqpfjAdI07VQA5gh+rHSViOIaM7s/D0/vwnxEHRvuyYA1Zf4Ew6Ipg7YjpFfCD8KoDiThizc0SGEkd4HajWqL4XdqBld1Ze8jzojwgfVzbEKUeUIq/QWDVbOyKlyMnpUS20C+ADtiQkQ/2XDHdpBYVeN5RZ9DEJTKnvmWAWMtYcbBSFimwTisBZSkUejqlUWXq+CuRVkVRNDAHNfTStj5BSsKC87uvMnRJDqS2oVQ6kVUVVQnBq3VEfMXansWQLV9AgUhzIIH0zyKlDVENI2JvRYBWMTJbLWjpNqgD7lXGfkvIIoqBxsZdaJ+J+f+6IwR40VdAgQ0YQOwfKmTK+r74LP+EFUKXWC7/Dm49KED0dIL9PeOvvY8mSBzpO+wfVhebxcb+6vP3+lpepR8gaUz/qNZ5ikqCSmOab4T2B6xkPHvBuz80RLakwW8fHTZ4CrMM/IbhuUjnvPXZyd6hfvaAQOhDauC6lhAlDAZ6r40U1V/z5Iktrkx3iGwJDYVv5EI5rwk5GjicL79++TYWPurEBf2YECeQr+FYYTcfiAqlytVnThy5cvt7e36RdpEz1JDIjwgwkNQSQM1DCP/7gtn0jTBUqUdWVghA/chBKLVGOCJnwRDiCAA7+Z2yEtOh5lvRgqHqcqiQEf6Ievp1F9l72ZZ6J7qtract7PuNHTtAUiTZUytlGmWlKTAq3brmXP0VcOZpFpRV5VUK7EacdXd9f9RxWFjKQ0LQpRnBCA5tEMwtcguL+Nm2ExoDFGpzF171UQ324hGGfyV7JYRpwcmh75CRClufpgrDJbPf2AmD4wJZv7DQeZb98qE9VVS7uXTDJ9z0uHIE1zTUju+/BA/r2+30BI6ss7PcvhW868nAIry+OllN2vkuKKkMlKaYSQHKZu4TM+NMfYpRfA3RLthSPldB9OOkunLbXYSx0nTJATdSFOKD3JAjQ6lCHgUC59tyUNMqZYHC/0MA+OpaVf+mQpL5kmn6FiDUKpxNMoAFlRoZPT9/OPvCDRxOmWPA3qwgYO/zQB7TGeOsvhWDFgwWmGQeUihXiu3ly8//D2w4cPnErO/IccjoUsYNTpF3SFlEhSlbe9SHcohVRB5ySSbwXNqZFZMweZhYloUq0uFD/EWI6Yc+Y4aAXatB1CFgxItYjCnFOjAVJtLjrCtO6LiFohhqPVRAHMOazuMMcSsOZeN6+GYIKDsY76L0FD0ZyoWgbFT1XZc+MaxA1dQ19AhTJc9P3ekGqVhderAczwQ0C2t33kbAIyOtEBqYazx+9MYHIPYU5sC3MTeenMMYAQZu/hIDOYWHGKxWEAM/yRDlIFvuzZc17VEBMprg4SKeeuglYfOCNKVCUo/6CYhZ3y/kkdpIo5xPzcN1EeEZGtmk53sjOpKuW84y5NVLqKQnsfMmbUuk/2phD+u720LWMLYwM4edYWf3S6OGPfuPl67Y2zncVol40H4vz09OLiAlsyKj03fHaGGB3yX8XmjQqvFS3ADxsOVbLn6+trlNlvMNcu1G4qK+l0pGyfyiRxq7CNHNFsWmS3OYJt0navkQZpEQKmnPspCxqlxPzdu3f4Ye9HCuDQELZESBWRv4mPYHDQHlljX1+v7yDevn3z7t1bWiMeRLzQYacHeCClwCYJenJ0+IkHaY3hk5471T02zBEn4WFbT1tpFy1Nif4moCaC+Cl0toBNoEo/O9MjkoNYUeaqBoceLt61DOCTykHT95QZEHToDsiwqIf9p7yTNsWWUo4cNBgjhAZmKzw4lE3ZQqqU0Yu+MpriG9AgUvdth9LZNdmZMYltYcexGl2jIxBBaPd4j0/3k4/65qsuLHWv917psjNr3a9VQkpSJu3jBy7Sjhd+ToNkV8q5r4w2JZk4eTEiEmrdPH7kWnW71m+O6EW2vb7XLed7PwZ9fLJAh4tYXndmJmmmJfjxkDvAuh9xrOehqSLOS/5lQpKsoKEVEnHHSrel6XXuTw8v/vnGMy+gg9/DRV85WGnpWR/+0yv3nilRKB3KVEGqlNDFN6FrSz2soRb8wIxPXlw+6pTk9S+wSnDyfMR5SZWGTKBKsGsOEt8i+K/3fjr0s7OKEl0OPLXKiNAz/jE7DBXLG5c5q6R9rO2cLnNQcESvvvvw/nc//fjD999z/cjy5VioNQ+g3ZbbSBTuQ6RhW97Q+TsUx+We6FdRtqGL8xJGzQLVSZBB+FGel4WxWnSGKDTE6J9q4UCrBuYauD6eIPzQwegz+hBNVmEMsRVGw2jGJAi/dMIpPhjpYM5h/TRqH7idKL9UhQA5Bn8rWvD6Jqd+d623iwhmxgVy8V/+3b8Uy2KQhU01VoVEldFEIWWIkZNq8Ho1gBl+J6ajA7poR4NURxSfMtEXZ8SEkypluiwDw8LDHtCs4z/jFn4RwaQayMZItUa5HBaaoCPMyqtGRDllMOrYbtc7yoq5mEHxixmiqsDCHUZOzIN4DqhWmZNbozuiT5mzcOMak2qh/EchVcrxpAOgxyooTuebNrWHPhuQOloo2RzYZvlHU11kaAMg0ZKeuavVKVvoly9f7zf3yWthExu7JjT5MlkUauwiZ3mm1vkrHDv1FPgqQtWaOH0q8fnr9TXJBnkYfgBx40pZm1shf0M/nxrsHJ0TSQDYhpPGwWHXxSE0atBwcIIUzezWoWlovV4v/AF5gAhlTGid7D+e3ZDzVseJzpurq+++++7t27cwEb1588aPjlzijbQSQ8pkxkCZ97HiSRggASBiVHAIn5IqJniDzl+WA7XX0wvgWktBKrCwixk+DskB5GIYZCIETBJVDCk184Yi82yn2hsUjn3XuyInbDpFCUcGNkENz3o+of+gnZ3sgoxmc2gRRJiuNSCSNNdX7hj/SwQrdGybclUlEagGrdo1gybr0kI4lPih3UxZBrYIj58uGMrP45HSSRGP+j4LQc9p6FEJRiP68GJOTygRrjls8ggUhrwQH3GVsrmn2e1243x2vdVPrN8pK9aTuHjTIyJk0rq3q+/3oGKOSlI9+o+f3MCmqtRT/pU8a4jzBSCKQy9E6RL/ZavoBI+EgkzAyjihTPsd6F6dVbpOF4Xg5J1xBvHGAggRnQkiGtF48ROSN05KIhHqHEVdk5onOKTX2hJf+u1obSwHPKEre6aPlJ6adu+ZixAi1UBpWvQMiYR2kNYgMuGnZ1zdL6+uLt+/56JbDz0zN3kCyjoC+jGpcqwChi1EoXRGhAkgG+ub0SyHdlMFlu/Q+vltmJhX1Y4n47+HsZWDdEzs5sXskLMK+jGJJkR5OIjojATwem4o81FhtCr6Fc2RU5gz+581GtQTA3ruEyAqOkTKlzo8OinEydiKylQHEwjB9OI//5/+BW8MN9ixu1KrCHI9juaoEKKqwStV6GCsFl1lYOFetVHClG/dluEUs1DMIqoMLBGqGmLEXCEckKEfAbOI0CHaJOXzFgOiMOqP6Oe1tkAnCnN9wLSGsD8BW87alHGSqYdIdQL0G2W8VJ3wA5iFcJRj9mqaq6rLRo/8gzgoqp4WokZDL7nSJ9Ib2fBMvbNMN0CwM/EWqThGpJzkkdMhNpaTxYqt+MvX683mnkw6ahlr8qpzZY/6bRQlhb4ffO77xL6Bqt+Woxfe+Rpiy1mSFOHzly/sSzBJC+JQJvpeVT13cXqqnxXM1TLBJJMDNARQxwrbbNhsfhDoIIIJEVeI1KrTQRIUtkrF7EdE2PwAalRzexjAh0NaTIpMW18+fcYWP9pcnQejjJSUGjU9IOxHhCNCn66S5JDzYMOOvFmvb29ueClH0p/ZSaL0ZREaDgenWNnUnQrRIwVqCcOiUXIK4u4f+9FQ/WVcmZI7CxBREjbJVzRTooAaIFXCYcYkp0PeUGCVhKb0bLS2liuNOWjaTogBXWPcMqrlnxmEg07z6bmgWt5g2sduaSEZqyp91RBloleZ1SVeW+dlEsiPTUY0UQ8beuQH4aS5lL7JqruzTkCVgboaWlUaw4XurEIdHXOlQhOQGDsCRBqKu/Ua/Yftk2/oKnOl3Nzf396SPJNjM5tcJ+npC2Tkv+uNEmWaQcCi0J1pVo1a1A1p+Ejt/Cj0WktXnZZr9YmRJIFOAC28MFU1Xy/dbVWplzSw1HckaQQZKDria2fdi5XAZwL1Elq9U1apqKXDTDzDtwvdkW4KGnH0MybxoFHZB16zQuYgX1VGozOEkmOp0gLrXz9ZqJr7gX8WIhd2+j47xeEOSFdA0bHwIgp6Zz/Swq01esbqruFRj+voSkbjyTrA1I1qzUessdIiygtwNlIMz88XF6vLywvOcRcX5zoe2sX4btfLUUBM0G7Ujgz3yF0cUNI5LHpR+hKwmvikmsEMRjqaiTYYq1bZIUzQ6t08GEVjE4wvZUTwyzmwXCh6OjodtX7iIQjnJaQJAI3yrrIf3sAWRhq8XgUjJ620Shf1tl4c0ioLVHcBd4X40ao+hJeOr8LOFY7sK3WzxddBwcaUX+rWkWCuT4PabMJJacKldQKzWzVEVYNXqtVcUObpc4kgQhcHhI7m3E+TdrWUBcsbJ0RVA8uFVD1yQoloEUQaFJ8ynOiDiEKEA4pGDbOiC1QnTQB74jQn2+gE8TZyChHZrrUYtyjnhAUQZa6jkD0ydKxSRtPshqpCBKkWwpnwcT3hjwSjGBq4umc7IlJQVboA6tQTQLuXu0MrCJ+SvYhyD3bZ1IYAOFqoUMQwTkIw88sFWRE+td8znoShpx0eHjzObVTRU8qoPWRF3gzN/zfAX4VBakBWx5vb3UUl0dPT2fnFdrv9en2DNP6Vdl9crNdr3EI5eT33CEjfjSh79uPL+hAhhnggXhJf3N7d3dHc+/fvCYNMBCn6GUBoRKmSvaJMi2rOOTTShIROnnuGQ35MP9TW5RVVTKBpCE3SZfwTCfp4QBNAUMX2/fsP+MRb2oXGlmwIK42Pc00NncPDhLMTCgB9wsMDNP0KAVCmRN+nK2XQaMJJ5NXKw72+3CMdoSwrOkNDAB0fFm0i2PXhEID9yDBYO49DAU2qRELwEJRq3UykWMWVPDrsImAmhsQJE0MATQm7qg3Ke5Tim27rUOY6bbfvypCoDwWAg3eqIyJiTCV16wCCKlGVkyD6UaOkdyAmAdXYxhAOJQmcZPqFZ98HLuh54vjRJ03F8L15Emc9q6ErUX2TOgSji3jzoOfj1QpW8PXIgpojPWRxORZVA3TwxjQk4IiIijJRKbAeJwi/1s8+6LamQJ3oCB2xEuGOJvL6jH+mok1TX36hUeyEHqnGiiDVhj1HrQyrLfg2U0dgQ2XK8QaHptyiknKfqHgnL9Zlp/YM+0yJsj3Yc1trLTCItJpdRm2lPD7SHGlg9QCMgqXR6FtRhJGFzWBv7teoc4j/+OMPP/3049UbffqCkwBBpzlalyfPTjykLGnQQ5uiNGd4weBlzP2MHGIYCXrnuFrMoPjhRDME8Gi85h/EQ4AoyDEYV6CJB4S5s9xHpJR4qHWVIF8CCgAi8aRaDRdzLEOMKM7ByCfVwpyfE6Qd7CHSEGNJHyecgKXbiCH+kQhSTczFaXMKt/eFgEpKCV/ZcwUKC5KZs4naS9mFvu61chTMj5VagpOpkqoRZYhoFkYdAKdR+3Sh/AA13JuOH4ixC9KxSVmhBk2/KrydphF6BAqYhAjCB2Uy8uHgPNXwvwWoxtVoBe0WDvHbmXEKlBvVh8Km7S+DkaY7QUKFE6Zb2+tROAHV+ClEhzLSoJTB2FbBrmXpBnzq7tU+T+GwTH3Dhzgf/fVM6vao2eiBIx0iYI4hgwqmyTuKQ5k7tTCLE5tUdSOnD532IRKvxRKN5tdq+tO9ElA9CLg6PWNYCX+xXH29ufnl06fFsbJnoPyJQVwsyJ5JwvCFZ/LmDx8+4IBdRN7xpr61ayRgnsCqJVHW85f+zg2yT0I60350xsZGBCR8NORc+S2e4cQQNURJXimTxkGQN8PBFm+ks+Qb4ZMEU0UNQDwd6YFpNJNQosPKwSrpLwiT+PFAu2RJcODjCnMSaIgsHvXd3+bx9u1bWgfffffd+/fveH348P7dO5jvrq4uGWbSCc6eDD9eqaZxDi+qp8vV2zdvV8sVM8O4ccjdbzYMFqOnbJeBUvb15C8eyMwqoaRdQtIw9pz7dHV6e3tLqOgQOQ3AlImyAsFqmhMIsMxXm1iHAgIdeu27q21Y4hwT+CgwGrJ0cykzEfDRxDxOqFJiNacBpuHggRKObvT1hSGWlQF0dIoTAhOaC8suBTgECQiLkirMso0Ujo0EaEaJBLdsWQOV+AIMYUJQgjjEnuUqpaas3/mzyhOHCNRa0ns/NUFzJ4zX4mTJEURFd46ZyX4vWf6UzHF1Ssb59EAMW3lDQHB0OwOeYFrQ6a8VKF2YNqABBB3OK3yQsQJoeUAan+6o8LDIFfDpQi+0dAmdk4Qc9FJzwv/oS6ZJxFxXDnrxz55RouwdPfZ3jIjgFQXpOBhd8dv5k+9z03M48iWvjFvGXz3Wmw+HIR6VQH9y66HafYdGBbeS6bFqN6vp0BXLLnsWX9b6VAPmzC/HF4bMMlkfU8BQ4Prtuzd/+tMfv/vugw8ZhuGI84O7qBYxr1VNlbLgUNJCSMHVoX4YUohmEC5orr3OixN65FBqBHp1VKAMJ2FbRRhpECkliEMAJ0j1JTQln6liSxmMUus6nlBG+KVchC2aaCQK0aEMEj+EzO0BWLF1v4kGq1RLKlXDwobSCQFoiLLUim/s1CbIyBTCjKtC8bPIg8bpQKcGGaCAE04QWvtHGn8Ak0ObF4s3JiCaEBwJu19LAfbSfKU6QM3ACh9jVTskN6oaAkz4wUt08BKn+FUNigMSGHUXO/3QFbbZjQ8yKCUyT2jeDKqNGhRafRjZVjdKZ8IvMA+NGpQLqY4lJy0JZmA6wWgOHYQOExRzpIsTFDOAxrklDcUPRjqYc4JXrFwVp/ghKIsDRjrY4+wLbSq0elcuZn0qADRmV86AUl0wSRAcbGxF2t+e2BBJmuAr24X//Ey6SHLAYoEmB2CD+fz5y/X1je9tyy1rgyOTPZ6skywKh2RdZM9kqxyZSLWd0Y6f3KhZVjyGfoZlvWYtYgXQh3me2znaQJXAcVCzh11c6AkKDElwZXhzc3d3hxQR7RInZeJBGm9UkVJl24NPkAFW+aY8ThOUSf4oAYMQD9jiAeX4PDlSFWALkxjoIIkyhuTNuetcTgAtogmBlAuJ7zuwxQnSStGSgXHCoyGU8YkrdIgBPlkarYMEhg5AxBBBwNSZrn8TCHQbVp+LaR0RTTjudoEtetlSZKok0tgCvOU7iBGp1/pzgi5drJ9ZkO/Q6UWVAFGCxO2IihyrOAlQb1RfCWP2bLItEl92VbdUwVtBjgagEILISj/m4YcZUE3AY8lwJWBK6AmHyWJGWLK36zsIlq7S6CS7vS01M5x1H/0nGo4rtahmleFxyNAe3uNZX+tI677bSsnBlsGyuswzkqnGc4BW8cFIRy2cCb87gL23O4DMUWjaDYhSOWNHKUwIuds1JEK96CdYdEAU5LMjVgyIlJTVqOaSMWF+YcU9RbWiJ1FyYpn4b289MCs7kjDcu96YvqAaIaWzZ89GtN0YIE7825uOpuOTo7PT5Zu3+lD05eXFSn9k4hylTrXLC5ul7J6EiILOybtQzCBqQWOJ6chnPlvFGKsTUWAL8cfyFdBcdKrdqjIylEFEc6AcfTCdpkPEHvY5pRDlORBVJKkGJSpm1BhNymKGGMuxXyN/xLzvcx0As4BR476ArjalJ0h+NQlyVA69Y7bTaGN6VYutHKAf8k3TbqfZs5m7QQQRwdD/Q6JW6X7DBMUpZugRrzBt0TAypbGr7lYb5W6YutqI9CuahbEaKQgd5ohijqucUkP28hKBKHoKx18KKRNnVccydwUa3YE+23PRIUqtlCOa8yfVQEpGqtXfYBQVcRAT6Vg9ZAhPzBKp3lGcEIU9zkC/ohmCcu/JDbaOzg/EZAdKMktmwzifLPXHUR9k/t169i1pPpE5PJMzrdjRN/cPN9e35M6b9b1vD7XrVEafaSJzZDNhFklY3719SwqYAzT7lm934nJvVWB+fXP7+fNncmhOxzgBODk9OyU3dVqcz+E5h1voVvHZmVJnAIO5I7PBiaTLBeq84Zmzgeq+y+tq7g/RotaJNU+TXWUPcDg7hB8RZna+hMv2SbW2fOgklyljCD8KbrT9fIxvnAtv37793e9+RzINDZOcGzUSMpIwsgmS6OizNUGgQP+JEzWqiYoSE8D+RaMQCUYj7xuB2OLBCrq5TlQwScoZR3XJOTqRIgUK+OmR1Jkm8OY9seUPJ/opST+Q0+/rw4y3dDBIPOkpgJB3M0fl2FLGuattGYBwsk4cV8uhgDh9m0Yz/VKUfeKimSrKcMzQ32qKI7/2jFop2EcLD0LJEzW/GEQyqS1pc3uFqbAgHvywBuPjMPXCp8afYeLqS79rrRv9edlMIHumpCFK2lNDbljMoeNA9r6AEd3DBjDTl+pRO2BR7weyXzqGNfqNI6mORBGqQjPUNKy6yu42dXNGIBU8DVRTwrBFZGmqIVJ1y/OVlQBfeiZQKP0oC3LXyGx9emfVtdulCNGWgUZPP+oJycpbcr2vW9RUj5+PlciirxOaFDwsvovO0eqm7Vqjbp8cOZSc4ZgJfV2g7j0XRDLs7oGC4YSCn3fv3v7ww/dcKXvNc1yoRdaDpIY7oMhT1sQVulrehWKCQUHEUPWgDBitgoN+CnDCLNGkGmRS5pioUT2IJh7QBEZjDczQYXpFqHVxOtNae2oHEUPKidpL1bzNpeGM3gLLhdBRGDFXKzRWw+HhDZpBNxnpKXK67JFEE1CdcKKjY15cHRVQ4VNyMop+WF7tOp+3b6zrfFxITwZGiVjnGJTHAHqsglTDB2GCg1XQ6vsIf5QmkuKXqIgpBn7p4GSuL1/9bAVBH0NQVvfniELK4CXOSMzBDDSqq016Oik5r82jQgTgj6JihihmlSOssmOmGqQa/gQvSSecsfoS3SHOXOd1q5FT/X9dDaQ63nsWq+uEyAYOQbLDaZ4L0NUxyab24rYlc4wxwCQrT8/6FZTlKexnfRXs0fZhq79T3+tRY2ZB24MeQjgldaJKIqn7sldX5FJMOc2RN8Nf+i/12eV1uCWM5+cvX6+/fv2KP2n6XqaOXj+MiwcK71K6f/y41X4MU634nu7FhTJpZRZOgzC0iTygEyCyh5bYAaRAt7XdBHTMURa/HynFTFRL0qXuBCYKAIVw5HHoFKUS9H5HNoBGhzwVvHv37scffySTptSd6Q/fXflHW2h048epoeH/8MMPKJNzM6SYI8VPmrt/uE+LxAAgaA4wX5oL9wvliBS5Y4Q2U88AUFWE+pY9Zd6WZqWoF4ulHghBhDd6Hz468VzBhAPgoIZ+1EKkFZuKSTWwQuM3llashgi3qni4Ik32HGUQHThNwVPcrEZ0zzEBoxrmqTI+jfBzveFwSQYg4GAeDiKsoBWN95JwAGrqnaKjm7rHjz6TGOU44fwW5w/+qjvRMfeuJgUjPwkJYqhSSs0JrWAIYV0dS0UDK7blMfKhU40fQJDub6uCpmEMZGtUP1etrLRxqhwJEBp9wPBQHaWAAIgfIjpIU5ZaJ1ovQNp1zxC3MWH0bamrBP4pb+4+rBdFvet/k3m+rDTce5bTZM+eFOrNMvFDOIpYoa7fQL28PKNG3u5LYD3oxcrHIA1ZX0gVwxBAfg3TrSEwEx0s2+HTOmiEA+bVEKWcsvigmClDjAizEE5EuK0OgjBB6DBBmL+KUbMMMzqhU47EHKMmZYjQRDuOQ4Pnq5O7uRgRhZTlIdXiZBzCCeY6+zjcViEO581N0JZw1wGhy7DKBtNNumPoqJBx9MVQAJy9lT2PvnTMedatI2aHaZtFBMyPt4ZwQKt3TJhzhRGRTnRk3zlEOEqLtorQxmywGvtYSJUyDoOIgkn1IEpnMjKNehXJntVq1w/xUpm8agJE6V0hyiD8g4EVAaAn1UZ1mnJsQtqdH05hwnmlOreFp/8Df9IvMLfa45g85FnMYK/qaU+1Hd/xoIHWmRgmLyVVSP0h9eMnbUUkSuEvT1ZL1ZRaPegRTnaOs8uLi+fH588fP5Nd0IP0YuWPzSU/hiDhIxfMjoItKZVDUUA9N9Aegy34+OkT9Lv3H9iIwscJTkk+RHiQyHK18z3p7i/5R+6GosCuR3PsXslvkqzgAaAPcKgwPNowneYp+VZ62p73UJl2U8UJtE4fuV/tkcOEVQJBDZ6N2m0nRJQOWQowdZPct6TLfETyMJzTCy4ASKNJkX/30+++/+7DDx8+0CSZF0OGIabo4Or87OxUP8ZAro/bxVIf9Ftgi/94wy0OkUnsRiHoi8J21+7u7nBL0AwXVcYtfBn62iYDGD6u0CR73vnMDFpENQMFUR30IGR8VIVvOwGTgn00Jyimin5Dz8+Alqidg8qeE7CbEiJNPVYF+JmYVreVV0SlYq0aqN7VGId7f+scdGKu1VXA5H54zrXhyaF66QZoWoGw1VuqpM6xhx9LX6z6qKROp6TahpHEWnWp6rixohdZxCJEy67ReunoZeiUWsJ/PmGCGTeZ9zVqV160zUbPGydIJaX6chtVoWm+2TDaarZaDtyJOJESiA7AfyeaKJhUC+FTalRJDRSdOP17nUUnML906mFwn/Tb8uquFodXcpzYFActfmL3w9JPIqWgQPmv6WHG/dyzP0Ycu/Ri118OKmkfH3G5rkvZC46sJw7K92/ecICyxPWsmz+QoCD6ENl3yzLDAaFdpinhBYU90MNGGSiUzlx5gijYYqdZzFRBcYLiTJiphiiks2AuChA1asBBZTXj4zfSlOCghxGlORoWE+zR7b1hEjl0YWw3nFYxUg0/CH8ebTj71lOUh4on5RwcIqUw0Rn5IEzqPQCtbB9S8pC7KgARR0g7NXHq+4//5p837VZau5/EC/BRyK4Dqo3QlOWkMFalty89iLiHGJUd53SUpbfvP2VQVKSg1QcOSLWYkyqAHtG4+yahiwNG+nUwKY0aXIU+WOrE1nUAdON7w0sVWNhQ1VEUIhwQJij6ILMgm+4hnEJEhcbtGDlzaawbuY/izxX2OCYnOlk8LP2RD62DQRtvqwZZZ+xOSHOm58jBwyOJwOZhc72+u7m5/vL1+sv1ze01+ZZ/d2GLFskiiSi7oT4hszwly/r8+fP9fbYePTWxIrvzNoJPfYfTmZJsZWAYa2sRXzszQXoPULXfNL1b68OCZ+fn6MNPWpZQ6UYODnygT0lejgkKaELk0WFpusvQeUo4x3j4lIiAHBkwwSrfpmcgxSRWAUw0wwSizbcDOYQZ20jdFSHM8gBRTcNhMduNpNDoZ3kzHIzY+7fv6CBXEW/fvaOPW2dsmEOfX+ir9PL4Bwrgp59+osyFBE5Qxi1VhjitkCgzpHCAns1db6jqIkcZLV4VlUL1M+sADkHBgUaHSVXZU2QQnYTENLWZ8qXIer3GGzGADII65cjVhAchToC9ckkzPbU602lLOmfGvPtGrXokvtF0DMaxEV2fEmXnsTtNiEJV5bdnwLnHS/B0IYkvTMJOJo0a1cQQfSoZkHRNjh5lrl8ENGICUBdtHXelbVD20TpFFbZUzcSnNqR49qxEVFaYhU51LGNliTBWd+Z2ED4lGpYLCqOc7+aO/3WLtwF5ShN5b5zIMcRPc9VFTD1E+AAOam5CoOoBygipZBistnMinBxxNW8FDSzHpudCkqgRq96akbrjSdjde7ajE33wUN9Vx7zpCTU1a31k/U8jCjU0p8Effvj+j3/6PXkzbi4uTi/PLxQAl01CN+gxgFYfOIDO+r0H10cmmCgHZrZTShC1Ui4CHeiRP9IhCsWJ1cgJJrYJAHqE5Y0ZgnIM9SWUZoiCHDHsrbbncK48gU2l8HopImVVO5EmqlooZonCAWM19AT7o9HGMBUwMYQu/ZE/ARq2axDHCA2KHzrnt9CUol1tR0qHPFhn99wz3LyPByooPoCrt/htfCG0JXsoprUOKExQ7aaaVg4iaoXGNajWqFEdQ7VcmFQLYVZZsHBnNXLGUsNqWLhDmAfgs17I0gwBQo9l8qo5Mm4QozmA3yiLgtBhTjDhV7WsCsUMaqZKWggnaCxjrEaq8/0+Gntfs1EdexxfN+ndgJgEBsb1oLP6oCwgJFP0haKOGbS3etZWH326W3/99OXmy83Xz5+vv3z58lk59DXJ9PU1Gz4b3krf4Hy6OFmy58JBnxQblzhHqi9u0D1mZUu6Latf5vMXt8El0czC79mzKwqJLUtpytPz7e0tOZdD1AMP2l/9KEisqdI+JnavO+MYUkWBHpDlk9+gh613v3b6oNRuaCQdDAcRylR5i7QGLQTBxwNVAK0gFgvCSraEKIhI3exZFAgfPOtXZnRm8st3JfURKH3XCgTe8zJfYFxoQLftyZIv9VvhXFHgGZHcOWbaAkmIUQPv3r0jh6ZdxiTR6mEX31+HqfHygzRYMTpw4OOTeKsLzEtpcqiFr44oIVG/MIHjWW0PrkSfKmFQSrnfcCVrhMYk6SOQuz4mIeRX1x5NFFjc5k5mvq7Aj+B3+K4IoRunN2FyN5t1E2WC0olJ0SRjugGp5L+ppOS6A45d0lHdB4XghSNiZQox2D48bfW1G7qW84fPugvf0E0TT+R7vluql5469utJHxeEcEKnv2/4zqpaWLAOFyfy77HAA6tHjqwhU/vViLHYTDRo7px8eDBDoyu4CiKUnvyl2spErribrroN3Di1xgRitrS1gSpOAtfU9zRbCqycUpNG91OICCuNtUwDheNB0yJBi/FncNqacaxyQ99jQqMenlgK/iX2nH9UscTfD3iUe89cJOGSBpo6rt2WIvEpjIPoD3/4/Zs3V5qK46PLK90nWK4WvCFSOB1uovUu3Q/CCTTpHVQb5YGiHK2A9Xf0qJ8gIYpp+U5hAkTlPGrzCFvl2xCTQh1f0KPCt7RSfRH9gtqcU5j0C4wO5WuwhUq1+EUUJvwiJjQY6bGnQZQD92xPPzTlaJjIIzqMbpVaIesHlHnKuIbO4aaKm2C2uIaMF6oABTD91CBWcK3WPEYEqf/DQAPzm044hXSy+Fac6hRqRKrpEa8O9FQfVnszsAWhOYWxakPvNI0JHUBPhiKIFFS1yhATDsBP+BPkb2StYkQ/SHUs+3ltivLf6h3wMwKpRqHUbCGkmoEKQRna8h1xEEhBWYUTAlh4AKOo01Nl+JOuFVHY4/R9q1WN9CtIlbJVfXIOHSBlymlUu+bTsz79tFHyvLnbPKw3i2eyp8Xp6ozXSk9KkA9tSR0+fvq4fdAv1Sl9Xp0xrSQJnz59vru7pTXcyqG849nfKOw8LHeg0z1KmmYDIjVIbpBQSbBINWji680NCxjTpB0sZxJF5RLO4M7O9IE2WSm7oIP26dWrpk3gitwl+Rwc1ACuSGZgoq+N0/e9UlWu6TBQljsDGgX8JBiqqEnTg5yv5iXuYkafpiuSZBIoi+P1nGpEcYstUoAHSt3RswVZ9dbfTg2fGPB8fnGBAjRN6BvQnJxBZ3+yz+Ozs/PLS9LjC5wj5Vri6lK3qDMgqMFERJ59ujplsnOTmKAQ0RbxcM0DHZ8EBRPg/GGbz0u1B22TtRMVVUAvYGIuD74/HaDGBQCl3bTuA/e+3dqHaT974wBI0CJVPH4oH4jj8QTwo1yliG4OTWDi2EqTNTgH0OK7O8Upfu4YZ2ZhupftjwNwilmcEKS2LpV4RSfPNAcEAgcgYKlLI1Du10B/oyPQWX0lof4xRhijx9GHSyIMSKhZMs2NexqEzoDblxAaTRoaOeTki+F8O5owTTjhP8yBr/01DJcNmUqbiEYPZgzioJr2/GsBOPAWeaItTphV5YCnbLSBs1RhE75bwEXkesaDCiqWx0OTSexsOGFJqC/e9iWWfo6Ry3gKXT1xYWMLxQD8d20dazTNMv/d73+8urrA2XJ1cnl5caq/rrHm9dC/eyPnblyg45RULd0hVeQRgTCDoie2vKc6R5kEXX9Hg1TLJ0SYo6jooJQnkDsfRwcVaqWBaIaI8sgJRmbQqnnraLKXMdGhWi2OZQjgxdNQIhDpiJf4AP58EMLJYgjC79hFFRSN4cTbzHaA3YcsK7E6c6RBNLRG+yrFrHS0C5mv6bO3xX/4P/6VjtcjJQ1sEjoSslvJ8xNHHTs6L4zSUXkcGkhnLGkIBx3oKAdhjoh+XPnkoi2hyQagA39UBtCIWIMsT14c4dJT7C6NWJXy6BxOMaM2MovIZoWZ95/WKx2hLnHNoJhWFYWTxVIX+8g9iqaV3/CyH9mYEB9pa8Wo8MR0R/Kycnsh5H9pgtFDMHKYZqoZAcrG9R3NRhlIgxzVEDEBHh4hmkGqIz/KoWEWPcGEbyOh+6HEthGmh11zBgwnBG1DxUEbvhxB1MTZ46uq7WVBTY15R1loaS+koLV1tL1/2Nxsnh+2q6PlyRGCxcnRwp7kmOn2wYHV8devX2+ub8jGyIJOz8/Xm/tPnz/f3d7S8Gp5yuaJf8qzU9JlbWAseFIqsih2KG0tHjQ8ZyTUzvGCVa1N6/FpuSLT4uggZV6d6vs00F2QqnFyJolfsuqYz+dj3fz2g9TsceTxZyT53rZ1+xNCuzj5bu6MUoNgbNRfHLLB++41reDAMXjYno6IYZtbwTkLZOD0DWT+8UJSw2z5lEqWfDw6QH1PFb1iIEMzYNASuwG3FYaMmBoJoLzl4MCT73Dw4adbefl7bZ90Jlscb/UsBonvydXV5cXFOV0mo3zwzzajqR4qA97qJzce1vhnpJQeKLvbMh7v3r3FEHNe9BUBSfZypU9/kepRT9KjYE6UOKJEyksUdB2Ty8vLxTEj/8gFFS8utAiK9FkD6msAekBf6Jg+30n9dMVgqw+k1OTpelD7jGsgRWm++sWhTzxLrUmqGW2JfTzKGayTBZniQo92D3/fZ6R0b1i/Si1VCzRyHjQWlrJX5aZkosiOHsV4xCP9lseccDTcGn9b448J0GOvm3vlTZrT4+fb2xtUGJjNZs0wMg4e0G2sne7rNqSXmxtiLT7c686zHpp95IKUWOg+UsXVAle2y3rkckDrRAeCFkiWKCr6pg99Bk6dhqNPwBPcgqWuj+c+bh99RPsYf9bXS+VZXjjumrcvK+haqq8qVpKYHi7C8GrR9+ggZfp0nEudIgelFqqUOXKXJ3QJGl8JnhHghS9m2fH6yzpoSY50aDAs7qlUmVfM9PlaPXylda7Z9WBFB6KYMZHVgNIB2dKd4DIi6GnKWXK6zNxuNYIez1zOqGs+/FmLtEB8euFEo+U+6EsAORvohMC40C7dBizFxxw2ehaEvoiNIY1rmrlK0glneXd3zSH1h9/9xHHEAOoTITruMwZCYgiNc+h0Mx1USx3qsxRgHnhlnHipF371quYok2IfmrV6RaTudh3b7g17CMo5DvJttAN9oWwyGtAteXVenfHFPIBv3YbSZIY0WR1xFcPGMsoJ2BPYCWXcggld0niGrmrWGVxmk5JQUp00HcCsAILRW5BqYc5MDOxU7kR71XxF2lSNVNEY+dBVrVDLFo4Oim5r3YaqSmzEXIsZieu8IDI8S1axjgslTkjqvLT4T//6b9kk5uECGGkjgFPRpwwsbKg+AKpxC1INH0yYKUO8gugEqXIaDa0uui0N2TDEoxV0MKFBbIsfgpKTdvUoojQUZnQKkaf1OATwQ5dOCGD5Ab4wqXbg2OXUqpoD4YROMCCciMYeTcoAeqyCSRXMdQrFHxWs/k1ORk76+xKiOfcAfpXZbfHfnNSEUSiBYmk9HT9vyaAfs8/o4ug4+QpqPja0qWoH1Jj6R4FJmuGcX77B+udfflmv10jYcOXZ+WVuQ65OlU2d+7cAMZZsmMSe/uiN0wklm992q18vwBZFJSGeWTJk1GgXxDlO6A5qsrUA+twg83sgw/OdsCA6eMYWhBkCNcWtJH5vMQP7VC9QTTUKuFKshqysj7RKIJnOS9oqgM5W3a1Om9YExCBNN8tlpsW+sdfyLQFCLcanxzb3dPO0Rp6XeHrWg87xSl/IV8/PpfDlyxc9iXN3h9Xbt2/fvXsn5aenK/9Eoi5p3DgO6aXbesLhmb8VGxMU6Pz9/ZYLGKqKxm3om0D6b68ACOCMTWCUYIaIPmXUMuDQlCD61nHf+xiC8NGwXmNKx8iARB8dk1YY3hpTekqL/KZR9SJq8+JNAlo3j+t+M7i7u+VChBjg9Dv07Xfj7UeeKRMkfsowUBKZde5TaDdKPErKMCUMNPGJeTTwhmWGztG1e8wQ+vUO0jldA+BFy4NeM4j22hZGEA4aasuQPmiD3QCfkrZozPoaTwL2YtfsoEB4TBlVMmArtuPa89jcxURqns0YKmAuQny8xBuXgqWfMkT6CB21AI7CNqiGIEz4asghoxBoOAQl17q+J0g5FIkwirSiNyq8bIC2nbotH3JpkKRZy4ALFV3FiKXhQ7htn0fEGf3l0ub3v//9H/74OzyzeRKkw99NRM2JmvUIp6o2/imQEWiVGQ41JM5oEjqapa8QXw2yujOiXIF5EwcxOkGtNGu6QXQijbis1NJ+GJNqVlGrjGEPoYYf3026j9IZqxPDAvyIQocYsKc8R7wdMtxDFNRSJ1p1GLfgJYej4QRi9jyTkjHMdOBq8Z/+Tcueq9uDCw3uCHSKCFJFNWWYVU05EqBEh5ipTZFwR8Q8R3JoEBFo9QP+G3NSxX/RQaN9bjKjIR2cxDPoiJAjI7T5Da9XC/NZDzgdhZD3bjvSE4T/LdLSGZWhg7E60pnrYBSFAKGLg35xijnByGf5N2qGUpv7CSdlIhw5QaPt35+mhyEOGSNcjhZ2Zd9v0Y8yEEYuPfVMs25vGbpSyp1QEuYnTdnxye3t3WZzf3X1drE6/fLl66ZlGC0fZZMji9U2e6oq2Ri5mjYvmnaa29ZVosnG7h2Udw1d+z445XPS0ratbxomBYdPtTOjpo3LDoRISQezy/IKHwmK7Ix2Sc8UjLi0mDCGQ0MxSEWqp/2xDZhEjlu2TN3shtLtPrtuOOLSIgOlV9+2KVHViYk50jTplQW1fXxAtVUkrRnarYdI4dFQEXTcWW57zDpXKQF8Rlu/bPjhA+kvHHp9f3+fMMih9c135/rcIVI4Tq+OVss86KJ78+RwJIN00Nmzsu1c6EAkcSfnu9usaVf9cmaMFdMIDTOjlDLdT8AgzBhSqqeGe+lExR00RwRKop3J4SfeMiAgAyqKSUSAqDjxqIXribbX8K0iF5I6C3eypyciqCt/enjwjWf54TqB7JlQAWOYmO2l+ccSIAoBHMhT8ilihe4N2qr/TUKD7Jw7fCB2v6CCD40H+KilX7yYKXvoPSUWvzT4JsJn1uITV0p+9b0sigefMCnhUxWgVBEzUq6odYQrDfXz3A5cJlqc8DFhijXZvHCQOcWHe6rxhIbDgUNJVX1EtcPt6TC3fosnREmLToCmVY2mLk4Ma6kvmnl07ClKlPin06KN6itAUZYJS4MmBqV/EvLxwX+C4LQgHSPrBwesE5gXl2dkzx++ew/NUHBQ6M9fOSUYcur45cIYaYDPRln0EprGAezMQWnGau6c91YflAFjEiJqINVfRTQnDTWqA+lBh2Ee9BBmMNJU+vsBhTmz+jUBsrQYNeixOkekAToH1V5ndv+pfSsO+gSKwGj1zvHpea/FQvELUj3kX0wfR4weiA7edBz953/zz3WK72ZyYIjeu2psqGqN7+hRGmmvlyPgjMyiByLvU9BEo4ydvv/wBGi64gEhrCIUPfFTGJVHJIEpNO7QShDaZWOGk6jAqDxi4qRApXGneNEPrbTKrN2UAUxKtbHfdMqRCcZq0dYSxmqIKgtz5kG1EfvKvz5fRU88V7UIs4Wi2Scs3plo6Bkhjg32iSdlykTAeZ/0CfmKrdN6vNgspavx5EDSH/dPV2dbfUvXdrE6O1muHh6267s7z4KyIkCeRCrG4caOghs2ljdv3izxjUPnB1mfeFQk6buPL5IuM3KLK58UlBWeSJ1xQurGXgVT5s5d3IoSXA5y8h5SDUDuHh1sKaETmJy7L9m5KQGnDK+VpuyepqaEIFZjNlOE1IyiiRUCheikUXJGkrIwQZTzTq5mGrQsCgf2uFvnqnpwQsBP2FFoopP2GHc1yjs0g0a6/P79e4aOKlaMHnkzMsxRY6AwhE9+hc7pKbOpHzuESYYdn4y5klC3S3OZWZLNu7s76ATgQP0kQM/SMEQtUgj4ibZ6BGIIwRjYQRNBp3fpMxV12KgwkAaMlfhdFGZoOWkuGuAEJK+U0adkzSTv1fP/mw35GUYoJC0meKoQBBw+dIAhIwagW4vZfjwOzanYgiIgXGVp+gsOwFv5pIpVaGn2XuA5zEKkAP6kjBTa7tVw+IBqCDgOUMjVGhfR8JU3WwSYskwfJVN5pq8lFMInrjhJCeIZBj7RR5PpR+p49U15UYADIGDSL1yFTrRWaR0JkSZcU78YbZTD6H7UR3oj5aYozfQLa+h9P6oy/RDJntHWH9Z8s0CpM5dP9zqP6ONTrQn/epQ8+Csmn7fv37/78cfvz87PuCxFzkmLjnT30qfBVjHGpkMU5pxvg/o4In5e8q+x6QrBSBdk8A0ozSJqAQB7amt45E8QNYjSpFprAJQCZXqb6kuw+k4hNM7jPxxNYacjko0R/kuIAmW82UKwcA/FDNFLs2ZIAK3ScZAZjPyKRINsPpwwKUfNubeD/mHCVWnAwQ8zQql7zxzYcON6HzHfwyiAyOxCJ74wqywmgBNAp60wR9FLkP2+WjiV3rZqR3FGUWiankSVcmQGMDmVFx3QX83KPuD3cu98FDDQE06h+OUhgAp/Atpv1MuY926OCb+qL/HBQdGks0VDBKmOCHMUEfBY3acP93euX2XBQmFSBVVlqAaZPcBgvyRX1h6yWJHj6Wselv5SZ/YK7f1snbptpS2Wuu7dYsS2z17FiNyTNzyytWt3X6/X2uM1TgImbCcQZE30muxZzwzoCVHd47KK+tvnT6GFxlS7qJ64won26URdvynIxkxGCFBAkeQGBeioyZGrunXU03QADdAnWQwz+nBa0kONMfILvXFviiaIcvQhXQpxfoKJL9xTjQmIMdco7i4LQI2YpaoHV6kFAblRH4aIyN5Q7i+lAoifn3R7i8nQvYb2oponb+u+brsocldwBo/hIoFmCshp6A5dIEEm4WMcyIzJgNHRPONhdUpiR7RKlM7OmAPKy6ur84tLLRAGVhP+dH6pa5jb21u8MSOrs1NiYiioOgRNbg+n5WGZBXdud/pVZ41GSu73jnQmdfhlpfliokN7FniD3Pqr+uKBbngi9QC0/w5PPbOmvK3nteJrQJT+Ys2lw/Z+s2Gc0SCLovTi9ycE4pdEnTVPdkUiFUf2hQTQOj2l46jjPPwuNOzDg/yETy3EfpqFjyFWUBou37UlJkQQCRVQRRrAt+luZED8mCm+5sCnfTyYbBGqS9KVw+1mw2xdkA+enrVpU69P9NT6KdyzS3+XRBdpBbLe2pLDn1uBONNfm1Yn+e13j78a0xeWK5JqPaEqNseZGMKJKJ0dOX4guzmxgzYbkui0oCtqDgQcstQodZhIb9du9BsITZZui6pEbSyYcg4ODg/dVABqSudBG2kWSLO///47Xit9dycXNix1Nagm3Yotfv18HoTjln8TDujPnYPO3IlGtYMmrwD9iUk4YKyOfBBRkOqEnyrTNI5DmGOl0cZ8xEphohnYwe5hpwAnMGm31btbmKnaSEgVoBCrVt9HzEEUbBrNA/MFRrWgqpZPMedHWaeM/aGrciQKcw6AmW24XMmpaWXPmR4gvQ5p2aiqc4WRoAyg67AslNrITxWENm/X1QmiWYCjiM2nORBOylQL0R+J6svIBOGHltjnIxAOSBMjAUpBp8pBPwSanELCGTHRHOkXR8GKjezAP/0dzUeEOaIJ9kWpFtPyqW041XGqGefw5/pzlM6oPDHcF+3NY2HuJwRlcYJJFexxPMHaLsTUvSYnbPrjLHndSjnyyhkzW8AKFT39bCtYWXZZIsvV6mGzYWvBGh+bh4e1PmmllIWNHB1SqewkIZYrrRN2X1I3J8/6tUJKx+QQHQ9kXwm5uhOfYJJ4gYwPW5f52h3xTwLnppRwZG2gSRUd6vYsZB5jNdKUasYOc/YpxKF2yr6RB6Ft1NyaVkMe1nbvBCLOobXlPpKBWaeFZL6Bmjmi+3PPugVYWZG11BBlta4+D/EjpRy7I9opBAOCKzIwDFPNvOCLEkPPmjJgTKBRkG3P26DJrQ396s3bt2+Tf7958+bq6grz6+trTPShwHzo0LHFm0LpkxW3YRaBeWBFj2fvKa23YXe+op73vscEro08PpbGNj2FgIOOTayj55BNCCKQxadoA4J2/X0Lj4wu+TTXZjATPITaNZxlt5vNMcQlUqCoHCTpuhJfp62tRWv2zkiZKsqQ0vB1DgRuw0cbD1QzXEA2A1CL5gg4iCBcOs/uhoiomS9OxhaCA4YXWXIOKJn4SRtfQJ3pYwT9+Sg8OHp9mJJhgek225xSxRuErup6eBDGLk4qIdBMAOFQpYSuVmIeJicGiHA0ioatkoJDcgEJqctAqXtG6mEKRTWABlS2M4+cJlLoZM9cG9GGnNIEL31QkeF65CCF8+4dy/9qsdQHBhTAMpeIbehQUPvyKQ8QKV/C69IX4HC/AXHeepc3Y6T/EQFgMlqFTn/n/AnCnJRjNQiNT4U68IE4RunPiWDUBMxNOKMaUxZmKYMo2GjP4RzRCUbnKTux8zxCNvv+55wRoyiagEbxPgYP4E+IES8y24G154rxWfznf/vP01JYsW9e9rPnkRirIx0ChJ9jphCFlJNqlS9BBjMF4oNJK6L7DI1qIw2iCUptLMdqCLKkEB66dqIHYVpLgO7Yq4ZGn/NUVUMEqYKiGzGI9rGnhuex+qtALZo1DoXyUDqvI2pjACA0qCEa8S0cMDJ1fj6E0pkQlBVSYXQIxmo2tHBOfIojvdKm+SQ/qxOSqjPdQ9I68I6YfkVHV0pxow/s40X7itbMihTBOYS+bAGCzZrtxBuJwGIge4a4OD8n38p+xpDRTMbNyXlbMN7JFIy3umzDZHVLtm52cFS9ietpThIXgElaUZz2gNvQcjL8RThtoYnn/H5K9KOMFSJUqdSARmTztpEHYjYpQn2rgE43VkouFVugYOLCrT/1byiDh0oklLrBKLY+YkXGhzdOYBFiZWUhtBT3gw8HJLwg/NxYRIlBIa+JCSAwQC5MckQFd0ihpaO7d3rWWd+Od3yyZXaPdL3EYNJLdOD77uRZmJdXVw/bB9YILTI7gBEGLUFPBw3ahePpcnZuII2ClSFhcRRwBcJY9gwy49bORgIrjuGmw/TOk6OhI+lhAfG+dfacRCffmQCo+4tMClaRB/LHNnRwKdWwnqWRXJTv+xKzIhkAnxUIgZod6i/+6ZEsjXiOuGtJ6vWidkEzcR2KccmTPECt04SOKaHlZRx93Zet9Gw6TjTFfsFPEISOgttTSwkVzRXHt3VyMOKQWdOt5YuL3F3WMbbU71lyecRL3zW58hfaeIfQlTRTyYzptfQa0zLTtZoWvCZBwflvOaxkWJoa3wAOJPU4QNP6WIaIQoiSmifPDIv5zSFSJ8acT8QhROlbO2cwuqQVaSWqlkjzkXlwC/zHLzTOIPTgl/+uoDVmZZkBeyNsEmUIBsZXlFrzmVIrafVCy2r43E6V6bXZ4gSp/nYkuilogrK5NsKB51KA2ahOjxzQTX4D0hCACB0+wx7iFZRJzBt3PyrcHRSNRJDqiLht6L2rwFK1ZA9dXQrRGZnBWC26OGCgm4cJRuVvAfoVDKhqseAEVQ0xApODfDHVVzmr44USWs89Q0VWgs6Ru3GmQ0cBlAh65AOqeOD4DB0mkHZHVQci7wcQnakJbybUud4FGg1daMr78Ycwe0eAEgF2G+hyDvAw6XXBOo0T/ShAs9NUVX47qE6glpjFYcxH4DVWoy36VRYOOleTHY1lw5ETuhCF8C1vGKuhJwpBiSZEYVIFI8dn3gMonRATJ+NQzBVGOjlxaO154ujjd/r13aPj06W+t2FxpFu8YIGyzEmUvevoQCI8WbELn57p8/WaueWKASUC0iLds9G3p7W7v1glT1o5l85n1MhV1Pxzu8dG687LBbNd+lAi0YJgy4fSLnV2enn5hghx6BiU5dDcvR8/oKqY3ShSefU9rZpNRJRUsQoN4gdAoB8OBhBUwwmTElt2Vcwh4id51tNWYSBKMEA/49eJ0NqOwQvZ86l/+cVXDfRX+TejBH2ivz+rO1FLPBDEH2YiBw5WULjuLHC1maveb/1aKLDro0z59u1bpiazRhWDy8vLDx8+cLUDh+Djgc7ijSolVbpGANiiBhOQc+tuXL/7CCASD3SItKIo+3kYUfjxrx4q5jZ3MvSXOmFviZB0F8Iz4CQ7dh4TACekMiRT0uFKp4kEib2KmFSCLybzCFOt+N42JXzCIwT3Ujfj4bjldrEUsBDRh4gfSjpPNedVj4QAPyvgYetjoa8uvFFCs5jSRFYOCqmC6AcwQxCbHautlAGjOgI1Dh/ABGAbJgQc/UnhzZuzpZ6Ah2b2mUdKqhx4ula229Ypt4LhkiNXubLA9MCRnv6IoWfoczhwnaO2+p870iL6ox+WXNkCaIBm9SscNePW4FgqBfhUM5mrlb4lhuUiZtT8+Ve32fxPxhCOrrmUN8u1N5xj5lHLwoeiLgUsBTSCOgRnP8JhhBglDh0GSnx/6sDNpZcEvJsLV3fASaMGuJEDaOID2OvLBHNDBjJMexVCMyZFS6/PzksoafRHZWhQfoJJdURsUSidcAoloixBOCGKBmM1NEh1Dz3IwLUWRuSFKLSK7YpDWYsq0sKc2at7XStEmhiCifkcpVzrivWvpb+Pl/r1Eh/ADFeE4Zpw/P/4n/89b1ndtIeM5Q5BlQvFqE66kTFqdXNQGDmFOAway4j+yEwVhvrchyA0XMLDJBiUj7dcKhthRkpZ+uFTBqVZ1aKjHKSDIJ+QADDLG+BMUoMQfqrZFKyycxugAMKJCB3oaJZ+ALdRRkkZCTtrLVKmSn9Dpxz0m/PiABSwlZk1oSmhGe3Rz0jYwdQnZRRKDYzSOeYjEM3Rwwj2o0bt+xzpOUo6V5s4OdY3mwoE0O49HylvO1UOfbJ0irU6Us76SDr6+MAbXdjqR1L08OfzURJHZQwP+k2TzVo/rvK43m43j3B6puKUgE2XbVhbL7vjmb5F7k9/+IOOte09/IXP46SUCsrHvD0zQ+Lf3NyIo7+TKko2V0z8sLI+nRbUPCabISSAFXQAnYdJIGzRkLain2oU6Hs8RBo+uyh9Z6eGmVQJQMfjw/0GJgoAAs6J731CJCqGCBrP5NH0IhmXd9ilRtgrELVzP6/ZP1Ll33F0qoEC5jiMT3TgpEUGNgqI4AMsowlU91+QsQsfGg/yPixLGgoR5wE0SQ+t0IXoQH/+/Pnjx49ImQgyBvdFIAsmDKaGKfv555/JpL///nsMYWK48A/BxImSNv8yIgRNqPMOHlAFOH9yi/qmDw+1aP9Y8smRek3KjFuWrMR2S0PED5/q04O+TkRV8ntfTeGmmnjS8zAny+Mlyh4SAakMNcj6Jo1N/yo63AJEKWESW/ThyJsftQfRD4cubPu3QFAFonz1wuJASgUGVXN0rUVYCQDOo3+hEALNMCnBs6PVxPQZBFGQ+wERQaCZGFb59K1FcuXWqS5PtAPWdEDH+dnihAs5+KglqthSyqHnJUAKYBY0DcaTvnJGIwmw5SDGIaCJsoVdCmk63qAJBqYmIBecVoYPbKEhyhIiKOgYcmqC1s8dsSCP5Sf3AFbyfXyu2wKCPbRjARCMPHiI4fs3HtXTtdbCw+16AxEdfbCA9rzeGDRSBYbtj3/8/d/8zd+8fXeJMkuDg18ix4lXE2oFk5Tmt8MN4jehbCnLJyGX54hAD+AAGMux6aIzyOW2ypf8hD+RYhLO6CFE/JcUQAPGNnMBHX7UKp7iAAj6prKjMU2UMuWEH3r0ScPhpwxQRsdyoZwAqojijYDhRDn0KxidALw2aiY6iLQYIvoJIHSwRw/5EohtYcKn9B9aGr+kgERYXsyhuerm4n/6d/8iVICAwxU9eRz6VphEoCYHzkQaTHSCkVl0GFWtcDNVqUYUMHJRDsTpaAozZqMMqwg1HBPQ3qhWGJnQMXd4cgsiCqhOIqdqLVXHcoeZhxC6oDHKqgizhQld1ZEIPZYHYcWG4kyICcJ/STriJVdUB7R5gQoRTKojRtFcrTgh/DfxVs39pNyNXp2wn/pPsboP7FvO2lGeScBIjqSrdUd6p19L8f2UdrCg9fSsx4XZmVmyvOKeFcJ+WXszEog3V1daOabxhx7zi18CsZUQe4BV3ZOGzu6rlNBAIYsKVjZFS4WYgyzCAlXAkQXiIeaUEUVH7fV40EzC4N1RhyQ0mzpp01r3lDfkxGSNyaKiRgOhKXEeh1Rvb/XNwWQOt7c3d3d3VG+uKW7Xwe0dfm5ubr9+/UJ5c3Pt6s3Xr1+vr69TopUwAD7TUzxThYCTtopGQJkxoL8wg3bL0QmTZNafAJ/y0Hux0E/UaDbpKYYMONDfAjzBGcMMCzR8pGmCxkOggAh15jGNToACbRE9BIsgAVjCuz4uKR2vKy5PNAStd9aJojnwMyaFqCkLf9wq9daDNg0lxY1ou6GSjmcc4LTYjOpsWpGl1wkEgAudKmry5n2IeqyhWxOOM+FLQL/aohPw0CiOkfwYvYEJHB15OpJt5lKHCuITDTiukUIzNZkLSZRNaqs79Y/OMPmIuAp646+v0Q1mfS6Q1wqrzBeAwBCkR8RN6+lCYvbcNuSgUWe18rREYSponHAa8XfzScO7T0JyI/KDfwhCzRkDTlyhFp1UKSEj7WwBEc2K8rV37j0TECW09XbnhzKrQc7fu/wd2o3mqpuhpmSS6LkEXoLqi4ZcX1nzww/f/+lPf3z3/q3Xka7SF8v2eQ/pu0VM01w1Gkyq34LyU4TZu0Pe1V/1fFiK1Td72OElzZEfes7xlLVjKnxQ1YjCsaQTg/KIiTLAQ4gwU90xU3b94qfdIJzg9epvQWtogrTbKvuYN/2SJsjqDUqtnNtUCB/4icOGxjI4SEI0A58AVf1//d/+c45VQJ0lznLnUNFx5dtxttohnOLLbKYzQRTmajad+Glxh190HdjAis0qdzKCMEtUsHrrbVVDF3QKSNu9xehwBi/l0QNDREhwoEdbToNRSAknohphECZElSMR4LdRxqDWsuc4AYhKWsxgFBXCmfOD4k+IsbmRKP7YqZGY4LcrtPl9Xf8lKZiIJvq599w3OtisJ93FOV+ckSAvdU+Kg8Bf+upHMj17evc3rR0/6mYfuNe9Pak8bB63dw9Pt/eb9f3D5uHhPn/+9kbEBnN5eZlbpGydb9++/f1PP2k7fH6Eye6uGHx32Q9mtqWVFY4a5aPWkTZi+Em88gCC1IyYqBudgCmbnvSwJ0JEGYSmVEh9BoFacZX1DJ0chToEma7S1n48SmrlhEFJRsuWCUir4eONAYKfGJDmbjROsIADQRVb0jnpO6Snhy3vdv6gW2GaF2pPn79+xQQFgAmtMA4QJD3JM2gIot+YXzz5XjsNEznmWJHrqi1PNoT6wJsJFPAg/z7qA0Quda9dU51brc/PD3kcZX0Xt8wFkwjiCkKXALe3JNDv/dV48cOqoQlorDDR3xz6DXVF4q6lDMEKhHjyL5bQBdH93jM0GRiGT8+6SolUl2LE40scJTo9dV6QQ/YkG7SFJA+KlqMAGojrxiMFmOfbDvFOW7kuoprrlho3qgC+HJjTzKuhPtpMsoIzhwJONOvec5TDV7tee1vngvBHWEe9xgYx6afWqw4ZXQFDw9cBSGu6u6zx1w8e+WqHwdc35ZDHKq5d1guNGuWZr3e4WEwk6kamyT1zD4T0DqAGsrb1bLWhnvquc7YpepxB0J+k/IcpkOYARLmNGoTMTERE9koVTUAVcyTRCS98wfeedQ7TaMgh5xeX0mFoGARQXUZXRjZXP3Dupz259KC8Xd8xO7drPXNF2L059kF35+mBA/Dv/u5v//Zv/9nZ+elmc0f4kuon2nRaS/Aaz37e+KeCo1VbqSZrTzWi15EVOEc5BKOfkT/iYFsT5tx2VIAGmQuIcWFQ5UCIeUo4rfQ6KYT/EpCOMVAtTtsBZx6iAMJPGZODmJi/hPJQq3eC0c/YXOIJEQ6YxDOKnrySISZOQkwMQTtqhoYCrrTLT/Gl8//8v/5H6jVPcENIy/exA1X7IEKECVAeqwcRhYka1ZHTq7sWQTVXhHV20F2FQS0lGPUDOCA0IlA6lPSiOFFrInWuNRFp+JwIiiON7j/Zc5ghQEThjHxQ1Qkf7UYZg9oue45PTZs34/AniCGaRQ+uhIjiKkwLhaJLrTCqBeUhmCsUIporvGD+K6vrJW8jSjpRhkgmyrlDTJ9J9Sfco8Xp8oxdZaFvBjs59uevvB0AfUuB9njrMuyc13STcXPHAG2flUevt89kz3dkVvd6oZMnN9iryJaS7bGvfPjw4cfvv2cXJxNSKtyzZ+n33A5khUNQtlzEF2KsQHBxcaWQ3ZfshSiwz8UEKOJh3WYvh56UUcMWQqpOgPxefVQioxTJIFWMc+k7GHXBDzjCJ3OFT34ZP1+/fo1zDHGz0iepFDP619fXm80aEQpOhPT5S0p0YPq+tn4xG9l2c7+5v0tM1JEC6MTgXLzdj6ckeWU0oMlcCezUv1CDmk08XApBORPMjBRMpNjK/5A9Azjs/lFW0x40lMkJTleL3HWHxklGADVGIAP18eNHQvnpp58yMjSfacIPJaFR4iqtBIiqZCmqRWfPqEEzFIBliJQ1qbrnJwnKyt+JwVhJv6diwlZLQjFnNA2qhKymnzXmVAWvPb07BtTwJ20vEsYZPikUF1Hw0llJOzCJYYO7pXd3ELd62gmf+eu/5wIpfIWrjF9cW/Z43GsyOUaP5kAUpPz0RI4bBfwz+BnbTAR8BiEiAK3U/0lfdMNFLEeif72+3cqFQDNXHfjHyam+vHv5sNHVgoLorZA9p2mqFar4Brss0vvHmixEki6W4hMCHDsT0Fd5QmqNhu9Gk5hyfB89czZIhs1FBaUmhdMOjfczA6Vi1YDrb+7ArSkw3KLA6YSintygTFfJnhVnLhr6kAIL218hMi9tqej3oJ7uNlrlnNNYXcQAos9gc62GwocP7/7H//H/8Ke/+iODRjc5EOXH/pASJ21lkPH87XhJn6YpR2k4zHnoUohOqoegnoLRFfSo/7LtDpNWUqUEr7iKWoEqoxS65pHSbppmPFQV7yGC4k8w4c97lFajRjlRoAoz0iAKk2CiFnqCdGe0ClhfjZoF+e0YHYLRT7LnsV2qpVD84tT3OxWaju/gVBXEj76xjgrzhCCIOKRLIZwqCxbucYIEVKIQ1hWKtlCYVIMwcRWi0MQoOOcIh5JeBNV6Qdo+LYZQ1/fdxgRA78q+mlOdEDSUaly53SbS24BoFj80qGqIHfY5g8LOKojnCn6CibKMO+cV0RyTwSlUdeS/4gdEOurgnF60yj60CbyKubeDGNX2SmfnmRvzeGMzyyMZ7DpMqPYwb98Ec3ziT7NhQaa2Wp0qbdQOpFtOWlonbE1sfkqSMFK6medQvdC0R3lrd+tHb968YSM3Sytn4Z6SAWpC+U9pd7TN3oOW/CSHWBLFQp908qOMzEwtv/iHlnKfNfnqw8sOTqloBiBlY4sCpzmAYYjNRtk/mQdp08319f1mQxskHxiQoULUR6lIXHByfvVmuTq9OOMi4YxAaUrfccVA4PLoePvAuZJMQt8EiNpitbh68waSgNj2yQQI5XSlP5jrQRmOJo+8JoIRPtaQcnLTDUb9LVrPM+hShrF+PtLXcnPhas72YatE+/bu9ub2+vqr7m0/6SfBkynw5j6r1/RXPR3OA7Qyjg4Kyjdoi0ofWAzprD9Idnl2dnpxeXF5xf+LFak0Q+BW8o6a7tU9PenrOMwnBnva/UU7i1+N9VkLHah30tGMRKTeiuVLKB33mibeWCYeqxOWnRPRR8aL1XNEQopGZsC++guO3sXTKpOKXMELty+GtKiGcbPdQsi/r2roFKFD6EqJYWRwGC8tZr3op78VXaNBrPHm2+V+1EJoQ0qLbRZguy1YFH3SmF19S40eQWb61GbD+ZkG/ez07OL8XHNwfsExpYdnHAYRLCXVMxi+27zUoxkXl2+siqYmjEhxRFi6e73QFzn72zQ0KP7pkDSEs8ypl14uvtrh5gAFKaxOtWf4k3lMMTg/1Q/yo+e50EfulCvrSNfXxp2t9D0tHA/yactcW+pvL8p37d0h5EYWBx01D7/AeKYtFDxmChhzwcu8DbdnMKcA3SSgrf6RgqZcK9B+MgOhsyAe/EPd+jZuLw5p2haCizeI77//7ne/+4nhJySEukoSPOVen3YvyPP/30CL8ybSeqtM8WI8ZTInXsJLCuGPfggpxATzUOGMzImUeiP2Maph3qiOSCkLKEUU5cbtTooIRv7ofKI2otxWGUBOrEbNb8dL+m35G3OdcPb4OjPtsFPoU5Cyer34L//276hU0EHofkztzKqcAOZBlCjEWAajAiCMcCoeCw8YRgFWIwwUSmdUBhOHIHROAaOToGnuz27oKkOUZ1xN3EQBIAoBilmYc2A1whgUdnyYQasbjTV32J1MRCOTcj5KI+b8b+FMUAojUXQhkbAJpPoSYjg3n2BUowxhWrPP/1bzHkaNHY6mV/5LAmkJGwA6TCLpgAITuVSODZTR6gYhlG4Eed9gW2O32dzr523lVPOv3TdwW8/6kQ7fH2UTRYWdGSc0IqFssFLx7LfNRp/aURbqi3iAsvJ0bZLqAnwpOFlnw8Vt1AIpOwvP/jqBmrKONrrBPzQN6p7Tnf5ui88L4Pt2Gh23MjaECQkjMSjH0g6t76YAp77dDjbrNVWF4kcdyP5JoJU22ZYNWknfVj/vTCqOPnxl3uqUVBSnVwXKaRGkoXAoqcrQPQJb7/rpwp1bx0KRO3jUMGFMdw5tCL/gpvXtdUGsACay1V/21Sg0w0WJmK5FB/2IIPL4LH7g4CQ6iHAOX03vt9sg3/R6l3/QnFQ9j1TSqBhwnvTES3HYCDyDGtU2bvx3K6b1vWlW73DCg4+YN6bXg/i+5xoaAn7igWBUAXQGhzKEW1Kd97IyQ6vHOlazTzojjkfaci6y9FhO/ozgW8W+G6wMVQknosszUlN9+rau4qKc8YwtpVJYf7kNR9yHt+9zzYMfByCg7IxWgWFL+zAJlYBVMcxXfpyqv9xCwHmIKGS1UKtItMr9fLZHUish+vnOSq4VscchZpQ0Ji8OTHk6QWk2ckWjTEBHQz8JIHUsKiUVR2sJyDAr1PGwgFRmCYVWgisnKBMGHqBRl1xwqaBQ08LWIQ3yFwML5arN8PPV1cXvfve7H374nmCsxVGmxhMboBXK7vyfAEOoO5jZaDAqvNS0h22KUg4xlr8VWJXh6CHxj5xUX+7XC62/wB/15bejsbzYioP/GohippzjJX4gV4dgrzvDgc5q3LU4lgF0obGM4rwyPln/wVzngNV+9hzI/35z4VNt954jG5e4Vn0b4b02GqsjnIhGRDo6HJEOl2hCh6hBqXDn4Mq4UIagDEdmAeaIkROFAmcwlX2fC6JWyhDVzdoPwg8BQpeTqnarmUkRxo7v1RBDQLvhFkqziOBgNfFonvvZUzIDhUKkEBM+sO4eDjILE+lLynLdMO0gaBKjsTrmnCB8WzQipW8ltWp6n88DkrWwBernwU70eWSSB8ZAu0D+wstBpol2bCijpM/E6O+UurkqVd1zvXe+K28awpY9ZzDZ07/77jv2drF8H4iNxvtZVhoB9YCVcbV8gt3VPhrgefuWExSjXxtVABPgs++40ilmSqA/yBqpQpDCrtdr/bqYHz4hC0mCQnv4P+2/+I0yHqED2qC826xv7+7UJfJadvTVUh6fnr5ef11vNs4AtvSFxu7v9SSlPuOv7utu/Xp9d/31q35mwbfXsSICtmRi1xj0TvldSLug1c1pFPAj6zRxc3Pz+cuX6+trP7a91kD0y4xygXoOgGaaDnoiGB+NCyqkViRJ5CuSiZEhJE5KWeFyod++QY4H0j5Kkicmyh1osLXuOgNoUI2GADCzGhH6laPe2s6e3azabfSjHvGAclWpvTJizzsjoASuvfSMsWaBRMd/l09uRz6NnR4O8ETIwwBU0Kd5lCHQxy00I4PzdATAdJCKksgUiYOpOD1ANZM7k7a2F/osJqknuDg/55X0l2GECDhqzhGTEZ+ecdydk0jrGPBtaQ8TqfAFYnvQjefVKQTXfFcXl6fLUyW+hECLalMrAA4pLJPiW/1kEopYfjRhbcparB1hK16jcX33xJq6ggKindEyHtCsHXWArFoe1K42GCODYE0htgwvyNBRRWO9WVOhIcYEoO8BFmyXUvCoc5bSSmOU4DDQlEn/kWYG8UBb5ggQnibFgzaFG2c96Kl0Fk3xQQ6di4vz3//+d3/4wx+4JtFTJ5br0NWwtNNR+mVRs3UrrVrMb0eZQOzTIRsfhA7zEA6LyjZ0iG9B+lXIwI7eSqGYIwd6ZFplB2s1hLPX2ICJMoh+qwygITX6skKQeECpxTCcqob+LdjrgX0LE/ogRtGLavv5Q9Tk1AhzDx7R9KsQ1dKPlKoW9n/8V38DxfrOQi8lCJpOtZhA/I5UR6ZVdsBno4aYMspBOAHVmoAKsYixBAnVJysh1QJqhbFa3mpZm61VHjpl1IR9VwE6AJ2oVdMRloKrjQbQ6LfKC/2qkjeVHY0pYneag5legPKcauElPhxEJY0fqiVNGdFYtbzRINXCnDNBFNJQaHnZH419Ym/1gxIdxEvS8CknhL5Pw4QDiEgdprZa6tcvOED02fh2p02/0CsjbbxtyxHXe/CRPoVkgXeOrVMQkkPEaRD9mODtzZur77//PvcjUad1GoVPNoyOtlzfb3psCVO/nRkXhmJ+In1hc+NFA8/ZB1F60gfLMOTlrsgVSbyM+G9/rcsd9FDjD6Wubh9JaW+vb/j39at+M+/du3dv3ryBoEfqshOQdCohYUhGpRTz+JgM+/b29h/+4R/wRJLD9k+2mig3d/dYMVwOmJxy+8svH6+v9Z0b6Nyt79ebu5ub9debryTM+hP9avWwfdj4s0rqpD5zpludFIxX+ibayzhEaKVBusup/yQZhME4kyQq0Vvf393efv78+eH+QTk7Uyd9dZ5REK1Pne1Gyffq9ByzTmXuBV4p83f2oxMFAhgcFDBhHDb6RWt97QlVxg2CZgkDb5puX34QLVVNWL9xCKAxSRkmY0BJHJ5BxZN5G7NnM02T8rJQraGsy0/fUk1UUTPkQYvi6Vh3Mu0ERvxboKVbqpE6kdORQF/iLZFDw4RO2LFK/GhD+N6lEBPyTh0lKFBlbPW5XQ0jybPv4i6SPDtPVt7MBOEkw0sJJ3RuzSo9huUhpSr/HmEAUVVMkBI/LTtALxKjhe3uQ6ZqWrZapp2TfgUaZ8PeRmTilOBGyvKidR8vmLcLtuigwPVL1MyRf0rGilDDQR/AB0yDlqscKDZKG7aBRT80sB/30VGkA7JioaZfzp4xgE9wiKIgM7UrfczkUVrKnoV8r5mDTCuL5fG7Dx/+2V//1fvvv9Pj+RzypysmRU+1SYujsl2GeQm0j5kW5K2X/wiU4UDkXZxCYx0CfR0Vog9a3ZhUXwHdbJSBYQY2NGUUUsIZmcGEg3l5mKBppjLDxIRqgGfK4lAFzAsLozRDwA9RnCDxRJpSjjon0lcgF3vY9aBpGI31Kka1F018vFecVQaTPlLyXrQlgtl7HNB6+n//n/8vPkLb0diVdNCkGr5YT0+n/fnIiS8gX5MmXY0fyhE0hxTP0LiNvgIasu2YB9BoQqQMihm6SgB/wgm4/I8oiPlIWGsXLWfekWOjlm+FGcL8/Yb2q7FtlQ6ZD8dGiF7N2bCFao5QHNBYNoFfdIig5m5UiA7DDlNj3k2s3NZA9NNcONI4AM0datFHbdSc0FWFiAmgUcAW7NZbnNDRibJsDhFzHNDxtwoU4Ae9uXBUuk7JEmR1sqUsL5bn2nf99MKDnwA+P788v7gi4b1/3JJ8nOgulnJf/2nzgUSEfFe7ztHR3f3m89cv/+//5f9DskE+kC2KhCA/Y3t1cfn27dsP7/wLz85X6G6iUjTat/QciAPW/Ue2YFpHxIJEB319GYXE2Vl1PJEnKKfQw9CIkTE19IlZRgFX6l8mnXBV2r9LPOu7MtgfqW43919urtc3a7KkDx++J3VenZ0qdVKmJAWyUTye6VfYzsmk9Z19ujv7qFFab4iQofmv//W//vkvP3/33XeY06hvY9/TDuOAJ9JlXOUksN7cKjBy680DcXIy+PL54/1me3669M3CE8aWgHF7SbvugkAc7gWjoQF51K9y0EskeNNPVjiqZwhd7ainAe0SAAS2ZxfnP/744+9///vLN2+wVu9005v0QoOcU6LawUtluorA3qHhHu/WLa1D44cYuH7AGx6urq7wx8gAdJh0/MCXaZ9u2e4WpL2aiR9mNImU+9ZSVan5y7EfWXL93uSj7iY/PHG1cb9+vNedcqVgTncYupuv13Eofe9YMtHTPm0oUAPQdI4qDaEJkajsiXRcHUR039sFun/tT1vKIf93i8qr9FGrtJwHjKEsj56ZGC31Ry6KHhhzkmbYzjA18lDSsnkIjbH3DkAVZr69GFi6O4ISD0yq4VBFnwtcmOHHKp8TYnSpNk5zJW/5hBxIABFRMqfhQ6MGgQJgfoiN1mXrb0fJ8emB1316OB74TI5+MbHM7V7+4RcHWpeOppkS0mdGTIuhQ08jPzzotrYgfqICfdn3YfF5ZqkTxUKZOH30N6kz7KwQLhS8rtWun/dmJbTFT7m+33z9+pVzmjgOBp/4OF4e/80//2f/w7/8lxeXl5v1LR4vcs9By+YJDbefKzGdvvzD8AL0SGgojDAD2sIPZVVD/COA7ei8qlmzYYIwKWs6ipNqzqLBJJ7SCT/laD7RB3BoCKmHy6t92K2GRne2MMOHI3OrjJpA/B6/ZqKvf/P3vrsDwEw556SMeRwWnSo0KOVCmAB+RBiGM0e5okQZAuUwYxtEgRLmS62nCsKhZKmXtJipgtIHIz3qHESUKRf//l/9swwKCOGuyh7ayiLwSMlZLZxgVBirIPQkjlIrFB+o3cEDGBVCjLBRQ2PtYy4iDWnEIKruFw4qpEQSabompa4v1Y6xapVmPkKcgdm0DYQum+dgQoODwxtEDbS6lcOh3VQpw4nIWqqaEEKPnEBKDXucOTHCig2z0WvjEGYirCrlQSKgWmgso1dVRhoMItB4LqSrxy95aWJOThdnbIVso0o5vNWdLPQlCSf6mKA2pcypDmb3Bi+Uun92fsb2eH13++XTNVsl2yma6TJSks5z/5rtmX/ZjrFwHC0UQW5hybkTdOrahdnq2Oco0fff2Uk05Nnh2kQDq42xjaY5KT3kmKjiBKnNePaPzWb9yPXA9ul+rS9s3tyt8fz2zZu3797TItuutnrfRiIjIH9iC6cjhENi61821Dc3I/3Lz//A65dffvn5I8XHT58+6e3zp4+/fPpyre9z/np9/Zd/+PnPf/nL5y9f7tZr3dzWdzxv7sgu7zfstlyG6HmRB33f350/5U8ayAgRHlxGlVZoCYUtmRld8Mk091kZFDp1knSBUgktnDYyPrmgrycTzk7P4GJyv9nc6guqN6S0Z1wM+Ja1XarDslIafULnPMIkF3JJo/LIGPqvcwHzxNRoeXiuM1MS9DuIgR22K3BJ94kgNE54o2SOxDUFIDmNESJhhgPtkXliXaq0P7iaGMPrUybqVfQN9aUjrpjQ5tDOKxJAjqkrRFECCvLmEKIGaUm6k53Cc+GhSymp/kHxX4/7QyGAYLwW+rSuVfhPX9r4a7g8dBpAfeaUI1CzoGFBFJ0qQ6gFSykLbq5twK0fzpJRwkpERzw5BGt1iKuHLtpdHjglhUiE0Unf4brQKKVFKzaEjC0lVjLpF8kAEw43ooWp0WBFeRTjCtAVaCxTc1mu/DsmfVg07F45SKm71CmlLVpMNBbykEuJ3LfDGf459Eji9QUgrQsZB46W57fv3rx/906nuOOjfD01Jytd6qHosDMe6XWLr0OtDJhXq5v//Sjn5ROOemm+6aYAUd0sTogxHBl0pBr+iIkItxO1cMI0rXkJohAUZ8LXCWLGtG5TDgFwbv+pNRM4qc4RW8+yQmpcm2Q1hlllYJXGDF6i0zTOU31JrRDmRA3Ez0gX4DRq6Gk0g3AK6MyZB4EmYBwW//Hf/C19qGO++91NapAqdRc7pGrZHh9MOKWTcmhLnFSr9+FPQMSNMiY6o7TcjgSAsnwnCj3xDMKJWsEcx9mlUh2IEQelE026PXIqjPEoAp25QzggJhm9cMBIBxVwG+fe0AwynLtCv5j7xIFxoCzCbKGYQx9bMKZbf8MPrLVzMifAyATVzYE5HcmUwJ2K1JpmJnuGQY68cq7MoiRLIH+0GIYkGnIdMgsSEOXH/sMz3dH9Wz1NSj66+aInH27YcrI/JTZIkudLP8eZzwvSrsrhPE4QLj04HqWbm1ull04rCQY+GYTuGDl7jn8F5vEU2r4cz6Jp3QGE36YADikQJc4V+L2+WwMgurp68/79++MTffKvpUjKl57WG92FWt/d01OC2eiJi/Xd3R1pMPyPHz+THEOvlQ6T/m5u79abhy1K5Mj35MK2omQr9jcmrxmf+wd/AxpJgjMwElQK/a344Z740sH2rKrudJ9sHx9v7/B7TybInBOeUkd/laA1l8TakqL0nqoONYOu05cmeSIFVwz3G7WJDY0wtVjTZT0e4tFXErM7xJw/e0j9HibI0Idmai4uLigZMRxndmgWJ6EhoglsJ6Sqke4lLBOioeTNDtFlGXBFIf6TPrwIkEMzGDmNQjGE9PDpsd0gx1x6msYGuidVtwLgqOOeb9GOoaQQuaJgYYYDEr61FC2DkP44Zs1Bxm0EmprHNrR7SDxSoQ9Mh2ZOfDcE1PF2zCQopuvkWZeWMqVpNFAVR4lvr6ZkXrnMVMQLKejRII4eHc4+NnGqmCifFR7BuF211kPNxAG11BGFABVJ24lIMWsg7ATaTPeuw0atDtGc+7oOZQDBjCHNMY472laP7MpWdgKlHrYbmWiK6R9QlI5GIuOlqJCs/GUoOlSMtCofWTpx2bNn/utPGv4MNDROkJLFW/L8/sP77969150ALmy4Yjw55shlqTEQjBaaHMr0Aj8wFOMhqL1hV4IOMecExZ9govYS0gUIzeTLVsUfFHaaE6uDTsL8Fs0gd0kmCkTL/LRKN88IcIQUZ0Q4VTZl9VrSOaJQ+oVilkKIrNKICiUNP3TB6nv6KOCHcsI/iOiU5sEqGAOgnMTwCtAE4ziPqP5OOr74L//uX3AggXADvCEzIb9hYpljLAgzdFqtahCFEWFSJoiqSmZM+gqnUfuIcqv0IRsRadRA0bX4W7XTIUC5ikLFWXtJzo+howNkYNuMQ6GkpV9lw0gPoJUQdtAwckIXxnbn0kJs5/EHg4ro6BQrNBhptFK1SiPM30OkIFU8Q9fYukptrwtgHLQJMYrGciQANNvNjjZS7R5yMERTJTuOakf+LNGJn570HxZZAc/6mmd2XEkUL4eM913tcP4ZasBGQTqI1xN9M8Dpf/vLX8gVccK+IudgcXx2dkb2zKblB6T1USebKoToJCglKVR9YJ6fKxVDlOANWtazzjEpyBJbT12jo2qof4LEVOmXHjhR6d8LvNO3UhASmd+bN2/J8km99IdjjxX912j4g/+fPn3++uXrx0+f9Pdcf+Hx9fXN58+f/9f/7b99+fKFVPjmbs1Q0DES5Y2eDyAlYxD9p8ZjXXJsH8XXNQqXEDgnP+BiQJuvwEGmtrTd5o6y7rJTJw42eJJFBpl/dEG5rJ6h0SfzkMnIf3HmVMJoIMwI2KvHVt1XNGw81FaaBWbzeKsU/45WkaKW1mVCKqNNSrkUsHWcCd2fWSY0yk6XmS/KsGLIOoln0F0NvvpMhQ/kxxNKL1VVZqtkyuci3VdWooxVf9CCnAsXUramtTV6tGUn/gMCUCoj54CBDmGfjQB6BskNlWZAvHAkMBS0xwVmQRPSQU+tswd0mExK6FKwKWiEjgG7deInh2YLLWvL8etvNQblwc025XgGRT9s/H3nubTymAB1pLdLdRdLtWKEA2TYt4OIMgIm1K8ushTKKH3IqiZ4iburwJPbZgQwSspx/ew+a5Fg0ekmKtGxC620gJpWgtpRsi2poctPFmeuuttRJiROfVwA+CyRMcKUSHLRm99qkUeWNEHos9Qnv/vhhx++/+FC34+NrwUjw5HehkMhaK2ib2caZpURdkTaKh3FgZhLX8LrmuVqKHcjM0fURgKyve8xhUk1CHMuKg7EKGUFdWJk7umAHcenS/MaGExKyw/yU5tinAKIKAfQqUZBfgcvJSrmKA1GTuiJz5EAcw8gTMoJERQ954/VAq0f5LOeG3UIZWKvOuqVPevgMSIDrPixCtARoncI6BQRQM/HaIJihuA4Cx2MdCDVgRn/QUTBS5xa/CMz9Bx0NwpBb0ui6hcws2FeLU7oCXbRG2FC5CwcOmUw9jewhdDqxqRaKE38FB0CmO7nvX3MOQHsgyHFP/RESjUcpEH4ddYoaapg0JkSIPQoKrpjj1O0uH2K4anSVFnk7CXK607znIazZ1I2JW7a733jxpsZ9swVTKLWnqzlRXKpp6C1cZ0cf/z4icySTvng8U1i3zM+848x5FODNIQoMUQNzxRKnGnHOhfnl3rSw0ha5r+N0nIbN4cvtAFMxQgn6PrwlDSQdbEtJvdidyQfVVsGqb/0TxZsmVZ8eLh/INI8cIIA1ufPX0mjr7/eXH+9/vjpC529vrnTr7sxCE/P+gP7crHWIxaiV6dnq/Nzf2E2PabzZ6fnZ0Th21/+ZJ+kerybvM8zwag+edPe+uENkj/FSl13hRmiY65V9BwCneI6BiHjTmB0Vy6eoXWnkaFgp1cyraSAqdVErVZLVq5my+ks/YJJyzogj32fD77uT2ogSSWVPSNog6zY/CFRP/Vds6ZMW4BUJ/pKjg1MJg5CzRlmCzYSNCvdqhFWyHw5CdG0qSS1pevJw/xdcsq3Hre4Joe2nvJfwsB0cCHNVg+HbstlN+kEXQ6a2k7ke95bLYoenESJlLBV+pVW6Kzf94AaA64Od4SPdw2KZh8d9DxEpq3CRLt0zDHUxNlwhANXtOUZUNXbib9nMkeut5sYyyUUxxTpIysDfb+8vmRorTYIlNbx+vF0OxZFxfGqVnQPWDMuqUNAFL697pCl0Cr2FoIVmGoQV7n1C1dW1HVhmbHif2uRAff1CO1o6rUetMbNd5n7zYk4mXRzpie4tFxsrDAy3PSYCffDWfrVfTuW5/8fb3/6HEuSZXliABy+YXtrRGZWVdZePV0jJD+wu6d7hsIPnN5qKPz/PxQXmZZaMiMzIt6K3QHwd85Ru65u5kBEVlN4Hp763fTq1cXMrpmbm9nBwds3b371q1+8e/tWdynh50jvZGFr9saku90IDnG6gyTz7k7slCF69Kog8pfxgtlIFVbniW1qdqD29tlrPgeMKiJpVIcI9xqXJDYDu3WCvIC27AGSlFqCHWLTW44wjRHjeAvSVuhRiwUWzN6GUDXqmRhSvTEDYhlVaPxbs4OqGMvQIGzvBESFMHRJQB9YL1c1o/G7oFYhkhjP/m//5z/fV6dFkxJkG4udBTsNjwgQWpvQwAKcBBHuQecBxAkg6NAlKciv0XijiYywTe6dWckzFqUtlCQGBOwaAoIEA1ClDCIEje8aeg6ZipGNWUkin2pLEhqEBSO6H7cQhUgAdGbExiIQpuN9dcpCtEYRPwG11EUSRGXs+AelfYEAI2EtrUSIkGNKiMZ2RA8JB/v+zg32+4yFDgWkmHKrWw/9N3vKntSHH7JhPEAgpyaq+yclfhx7yJ459nAEQknqqQdoLRbUxDNpaB3JaJj/bWBNKzXQAUnHPKWMw5gjJA/Dj7Ox7TYlFwPiszEDkOBDfpyIKQ0SdFclqTDapXJYAc80z6ZLAibrRyVndOT66toP4vjyuHm8urm+vLwCX79efvzy+dOnz58+f6XvzptnfufJgtVDtnL+6hVtz44Xus68WJyfn7999+7Vm9fnZxecEDCKSoh8nZhI2rS5DEduvfSv+GVG1k6wxH94oLfTaU44Wh/TH2hdVU0duqej/iZzyuAgA6ZpUGPa2JyxK8/TuY0cIySZQstIe1bwhlMF5YTFCYblvpJnx556ibfTEbksffUOCaNKXGUjlQHdLB04sNh0239aGLFIZcaSKDQFh3/PpE6EGB4N44Dm0T6RC51/za4akX0JhczFIAwNdFHatHoxZK60rDEzbfOMlRB2BGu3dBCaFa9W+G9fKZHzSbtAdTTJzUQ3VCmZ1+kfwio1Dh0bCWsYV6lLCXDGNHj8409QE4aY4fhljQCdaEV47mBBVBR2u3Uikau7bN5AatHfECWBwJhNPuGVEJbZ1e5Ia0e1WifaXMjMGlTbCPFT8rTEOpfQnlm8g9gdAJawNZp2u3k3ZJaWQ6LEHCecOr59+/bi9Iyt5St7ga9fr758vb6+8mMT83vElW5Oe+JcWrcYaftSUC2858qgJCUsAkQ+RVNPEFWVIQCro4SRvADbPGu210PvnBG1rCGsRtvABiCLcdDThV7IfD2HHTO3haRko2CsEhrfVQmbOKvWtHqj9gEt9vI+mL1MFN0jwooqsEbsKNpCP7yUFbYqd8ZhQeMnKD9BjBG2a88lDcE2FQLEFIK2tWkOwhCFMgudskYtKFUQLYSVlg/araTDVEjkUyEoYakaO5w2lTzIfiGICrOEF5Rc+5xBUii2iL4uyB6nVAUqIClVgVYGQoBo9p3kOYy0YadVIsEnRGgHqd5Z3zBiJ2gz2AOfmZfG2wlAmHEI0p3AI7G1rwUJSt4ThZKEGMEW20hCSDgQHaf9okna3mbPOtL4m3FlZzrsKnv2hWddu8JwuKzjy9F+vcPiZHV6fnZyerZYrjho53FseMBsrZc+6BFbjw+PlCu/taElGv7IdESg5IiQPBTzY0cyGDA+/uqV5tU6EJ1uGCgo5WUQhk7WkewZMB0cPyBQ6Wg3V948uFJaSdbuy0WaU0wvLy9//OHDDz/8+N13v/v4+fOtvgfnEK27R/Vr8dnhDScKSNjKcMLhdT6/uHj9x3/6p3/y6z99/+0v37x7/4tf/PLXf/Zn/L19//70/JxjK+cWd36zGpmOqs7ID+jpjHHinIQkfLVenZ2eLtcrsmTCYES8dWh8lOfqwvFMffI/6s5nuhMDWqn/o05aGB96pF4JHgp50Rh67DKP+o/cXVVSKZ4k22Oe7Jk6bkVPJwioq5AyvBGZxlsISgYOGxlMYHOhWAY5kgY79yalkFJ60vzbeegHvVNQa1F5m05yyCfRJ9cBxAsgqEtJJsSHKqrqg4bJvXUT2LQ/7f5Vh2C2KsLM4Tqh6r81EBoZh5oynWHA3fgOWjcHM0qqpJbgXrpdR+ZbSPjzDfOtRw/6iSg0CZnDSqeMGACqUyIPS11GBtxeX+vLC6g8yZwVbNA+Gfjm7k7nYDRETRP3D/c6N6GdxEVQ6m2Oj1Qi0DaY7U+RENQW6Z77Bhqh8WETYVVqW2nDwF8ROKH5klDy96QbsrVCI0zX6CiLMOfZOYXhP1ALdi2i0fLDgmbVU0tu1TprHBM4OZQdSzdHH9XTHoPB0Jh7/NUZ1tvhoV9Zc3zE6cv9/Y8//PD733738cOPP+j3wj98/fKVTZr4vWn6gMs/xdDue86ApAwcQSOCXgtG7B8KquOz6BCWSF6I/AXQiUZNsLd6hKXqmw7teWlaE3uc9ChjgIe46z1M6b7RrvZPwMZCqkNQFg1hZYMqGD0dvKAtFiJ0hTpFGZRxhEEfWFQAtlFd5BGy1w8r3UAUO0WmqYc2E/z8p3/3V03Q+So/psXQPGArjTzY2nURFEFZrcrCiJ/GdPahoyhJIPlu51OCWnzWbGulb70koNMqO+PeM+gDLjZmwBLtqVSzQ9mHDWB7lOeCbAb/I2A+EM2y0Esq+CIsFoqW9f4mtgaU7h9ORI9UlPEf7GrH7cayKlomIt1HW0MKOmOKrRMxXd0pMULkABqfcQvc1nbYIwwGyfAJFYZKQ/a8ONZzgvGowzOHbB0KW/Z8oJ+Yu1dOwJBzMAEckTiIznyBGS15MxknJUdozHRHxEI3O3OkwoDsWf49DjRM4/Inlx4iR56ecPjaajOSfl8ypoo8HeiQ7TTyKoESSmLtDvBKUDwpgq/TAyRYkj/M6cdSj26lLuk1LV5d6WFzV9fXJCZEeKy3VpDXLolZ+6Tjxfr8dH1ywqicnJy8ef/Nn/z613/zP/yrP/qjX//ij3717S9+8eb9u4uLi+X6FI/3D5uby6tPnz6ScuvbXjczOzzmeD0/Pl6fnK5Xa1zSCqUO8geHn79+5eCvpHq51I0vxwt6RtpDfzU8uh42m0s+x5XSn4cHUnvmxX6yFNQXzY4orRD6pXyC+VRqJLWGiwVATPrGWWl9TlaoLy1z7LnAbD7cv6vRS0WDIQpN6cgE0cPZe0mKpQwLUlFsO+tWZhOdZt3JDPJwqLWKYDlVkDMtV9ZbS3dYtcmEnR4F0Mkr0+52NTgYgDx2YQcV//XJf0chHzGmhzGzeYNCamQDkgAflEio4nYGqFVFbBuFTS9IaUljY1a1+JAjtytiQLRtfjukesYzvc4ogdvbW2hy6btbbacFBKwfpetJxNVjbSywDDgliM8IQWLBuT5CmFYEQhsP6XTG4yXXxQmNqxApCRVJCJadWrIlSIuIM/uAUUUee4A85tRVdS1bpc7QiWQwk1a7La1zgdao6BMFWtFc067Kob/Ya2d3rP0YS/Hrly9XV1faq/gMhAi+fPr85cvX25trtsnTkxNOgBFe39xoL2EksJ4gkhCFUk2RyKdo6meAQe/T9m2sOonaLckEW7nrNYSNvMcLqrTieWlaEVrXDaNQg8ZbKzRu20TM0IQAvSFWSEL3iEFUriRY01AshNdPo3tEElWh5CNVJCBsfFaoJS9EUtoy6IloKSMsyQjIqwtB2YedAj+92yL0zI0oCmZbG5SpHGvxQ020FUQJexaw/6ZmKqfMX9sQrWp7BBtQseoijoay5FUGshvCC5piUIEd2j0qSQiqZwek9gZXttpWDCyRcKSyrUB1ykh6b0WAqELT90gKsF09oZgySFmSABbL0JmXVKwyNjEon0G0rtX2xUgiDN3shqYjB1R12RAhaPyupByGtr7t2TtDATml5Q0RBjbZ0wRgWTVqAAHSVlwlgKqFsMKwaUpM2ckrV8u153wVrpfWafnoaopyKeXATqNxojbklkJuZ8dYcpCB5qDy3XffcSTB2rcTkw76yPT4+Pr167PTU0g9qEsvtb7nkC8njonYfAlWUar08WzYaAz/QsgHXzWdsgj+x7IvAUdAf8pVvOGe7JGmYQ/0Mz8NlNo7milxeNjoTlAOi/ebm9u762s9XoPzASx0AZ4IWS1Hulp8enr27ttf/Mmf/emv/vjX799/8+d/9Vf/h//j/+lXf/Qnr9+//6Nf//pP/vTPyYbZF9zpscS6cnj59fLjp0//7X//3y+vrnRnNGGzd2EgZsp0l8sVAgIgh6GCe3pwe3u9XC1pa+G7pCEeD/UF8WK+8K8q9fs/RaWxImT18+72FgluNSOMGE34QjWzoJT6WE9TBvjX76h0QUKPTmPEqZ2x1fgzJhl/ahImy0N+vG/0VVIRGnOZQ3hUpaWkL2p0kKt/zlaQwILIKUGqRNtYS8wpICxDImK+fHlS93OLvufs7kEWhOmtwHdtyxytb4tRM2lLcw3hf5KokhaDMNioZBDpC52nCa8Z51GYPmhVeMsCyEnVGUYqefDaEgJuc4vYA9SNGhn4zhkCxyfnVBvgEeYUjy2OCVbFpOy0xFDqiw/9+I1BRq+TqvmSRQmtTVI3u2uLVdUZ882JFWd76+PjOQ4xyAPySI81xBh726ZnJOu3N3csdl+mJiFUMk0PCVY3i+gB5Dq9zOaYT4LRzUW58ycz6Gu9TpLpTi4ke/Y0Kqqpyu4+9pJ7XiTM5m9jJJQIQ7TV4GVwPDtczNV7WzLjOmdm9epc0HsppM5xOQvUotNpqIOxQ4+hIxyiUtxNq90XBY15U2J+GYE7PS8SNSrbovITEjcbquk7osVCabK2XDlSrYf7q+srXJ+cnuKYUVNYbiXAVYBQMRiwITAIMcVzql6uBp73EERfLQajWvEzYBt8UxvFjoLnICCBliICeslCZSqOWTz6woBtlAWi7Ug1bCPYQfMQSY9og2H2t2Yaze4wl3gy5pSZ9xGqSlDCEL0wKJXrCdDY4D+rtDCqWGxVwX6vTQIOTVlsCBvuoG0dNgARAlfaA+yJoTG7URWQxxsbT/ULFjPv63TNQteeEZWLAAFlL1QjuBv60wNJNRy2QPtI4n/UCnTYURnIYkAvmRLA+oaSlLwkooedRR8wqNiqBBkpWzVEzP/G24+FDSO2EOMQvQTvYUEkwNzOCqgyCJ22wibOkSVE+hWUsIiiQWjcRB6HVC/VXqK2xpIEL7AjOgjZpPvQa2W6azxid6ADTVv0EKlbKIFUYbDV8tdffjWoSzrUJXXwT86dL2rDofD24LM+5TNaGo86tGlQfMnm4ZNx4x8Okucle2ZT5JCWN3Uj1xFbxzz+2ise2iptV4AEdrjyv4OE3ubXVg3hSygndkNJU6Kd2ceAgtZvb29pneSDmMmPSVq0drA4Ovry9et3v/3un//5n3/73Xfff//9169fdXcGg3RI8oq/OWnx+etXb9998+ab93xcvHn96vXrd9+8pziak7kezReLi1cXy9V8tT5hIsiJcPL9D9//+MMPP/7wPbm0hlLXyRS1x5SDwlxX/vRcjYfb69svl1+uLq9oVxmzH8uFFZWO9ZZy3aeheWgT6H2OD9IER5bNAYtchR4lb6eWHkmrWVXvPfK+roxLqvrUEQW8so6F33Unv3qveBtyj/kw4U0ELBhDjWQKHVyTTBAV8Fw1SG4VC0q7e58QKHdVJHYaG+c3rE7MHsg2a5P0jEvFIcrmSvosqdIZoSD7AYxGhEDVDFlb0D6F7dJSY/agD7cbObUoSw7KPjYgkQCLFcCW98rQlC313iKghZJNRdSMIYHg3A8QNqtXnfX3JJp+Ty4ldBCDlIRPc5gslzprtT/DGaiSzoVuyqcWWqpoCZFD3uoN9oBNBgl+etSYq4mMPZSaa+MMMFFPDaxVGlYJSEJTuxcKw3HZkJw+WCJh+piFGDOqi4mN9+2D3BuR34moKoaMsqt09kxNWLqRvqezSBIS40QsPkMj+9PWkM1OBo9PpPW0w5kNmzDDwOwwoKipQ+X0izLt0iK1ChXJC/g5NqDM+j6GCNybNsLPwWaF/e3udeKKaWXHSYylsLCv25sFZdObBaiY/ZF8ahYMftrOoUdUfenW9vsJplOWiqFDFHpJeXaNsWXwnPwF4LMc9uXL6G36qECEwPE251lFZQnb7tyIXaTG1nUvzxosFthkGz2IJFBNI3LMAth+QZdBLwlK3rOFEVuI89AQRSeesIRBieU0kkJsemQMIEoVtuB6Y6TL0fZmfPTCQrUShKaMn7BBz/Y0CDtCwg4dwrZFNHmjjKIj38XO+PQ2L9NVDsTO1ljDVejZocpYEqKXG2KZ4nQcwsKqsq1BIYqWyaJ0YUDZsw7DmWsyk/w6Sodctht95U8FNBwHdJlYF3b8LjoOD8obdITOd5qkfRyB5vP5arXiwMRx6GR9QvaMLTbMNFVyCG/hKYVXeuhS4HhegYbImkVDqSqGREamRYRB/AP0sr1876/jnzqh5AMW+ulB75QmRSDaq6vrH3/88frm5ofvv//hhx/Id2/0hOXbh42+3r26viWzVN588er1+3dv3r4/f/3m9Oz8aEEGvjo5OV2d6o2MumV180TaSh6aF58/Hcw+f/ny3e9+991vf/v73/3u8uqSw7N+sDdf6I7l4/lsNudofH+nt3YrU7m7+Xp5eXWtV/fpa2FfA1SA1Dqen56sl3qH9rEmLROrfpD/yM/x8vj09JSR0CGcnFtDxnjKhOaYNswJjHHQkDnlSt6Qo7uTL9IDrRzmgtG0f68OHJnHpWXG8BnIOHDWQlg7QqMkaENoigbARu2IlD1LaEbBP/qaFULlZjaAUeS2s6XKB6XOJvWhdWlvsle/tqHGJkpYf8qmqRQA7SqkNCBPWumujpX/8OcNQmGoXtfHwFXt1E0MZDMjHrmxUOtfmbK+T4DVeSkmjKTfl+KzJlawpkzVZnp2HctgNp8vV+vbu3uda7AU5vPjxYI8mNWita57q/R2wZwD05T7om556tVq/ghH+wBPaovHwJ7BJhDWI4uRHDrQ8tSl2f6yFpXk13VT6sNzZqmZZjeg2QwoYYO6KG/+s8CvpyNQZa5epJE3PD6wQjXJ9oNDzU9LuWXMwgvMSkzpoZApLFsa/QJ0sMXj3mkXeHCg3zBSxbWUTGt70D9OQDBkG7y/0zuP2I6YlPlyTmU6LycGtVSxu2YJW/IXEOOfxF7L9EIdFLEN5jnsOvm5TQftJHvwkKZBLwSRj4RBJKPxKYLBLIk71PyUJESH/f1lCka1Rq5GiPxlbY9IFJ8BG0T7HLBs1PNtjdCbvVyl16ahBBbJCCVX9N5Hhm3P3Cg1hLemHS8xANqd7ErwBUvZ+A6SD8b+bG0DDkyRgDKmRBVhUPKe7VEGhV4e9LQ2bQOStkL3SyeIHCQeiMiBx2Db60HYUD6DqGITjNjq7cSsHU0LZQDRG4dNu3QEScUMbLKDkpd2V9LooKefQfVgj/FzrkKXxATF1gCIn1QJfpKG6OQi9qpMtr0byNrWDRH6tlc/5iN7JuXlYMLW8qjkbcNh25a6HkaJb6mGF9HpeK8SB9TWyHBYvfFLqjn86IA/n5NzYPL2zdvz83MOv97UlJ9xiMcGFTQ1LW7ZszJ4Hapa8MDNtfjVkw6IVA62EYKsCkJwi5EJZF4kAVheXurBcwSsAJ6ebm70VpR/+Md//PTpE0IsaYs0A8+PRwdv3r779ld/9Ce//rM/+uM/+eUf/8n7X3xLGr06WXPA1JNE/GZypVp0xM/w2uhZ0eo+67TlHDc395sNJvre/fh4sVqerk85uyA0vXXw5prxvr25vfx6ScnuYqZ3iSu35yh+q9z6lnpkRVT2ATyXwLRToy9MDskzeRMpPgT+2Tx0f8jjg6PQTBAJ4+CR1KQpVfYDDaAzVqRQ0lE421ZmYOuMOR+U4cMyMhpbi1R9QM0FwDOlhLtliB4RKiXS3DnfSlSanKcHskOns0JSZ2k1BDL2FU/+I0RCSEl9gmTPobNg5dZHaKCKHBuyDt1ilUBrINEYrqfqHatZDy3PHqtoAZ4pkeRUwF1sg5oStIoMtvJdJpKkkAnQ7GgZCCJUYTZbLddY44sqWDC1iPHgcyrZqNpcN8Fz3sWpYGLAQMaLBYk1meL9wz1sHLpF3QSPR8YSxh1SSPbkeyAw9PaY4WJsQcbtym81goVGCUGu7eryAKDjUB+Ebc8QQeRIqBy64Npaeo3YYitpJ5BGvPligFUGBAMQiaG1ARqzhUOyhNNUdc+wrK1hV9Mby7MRYQkvocQ6+2B3yd6Tbmw2d5jrXqvV0mcp6prMhhYTamE3kv0YVRkhETZmn3FJfkZTo3j2Vxi1CN2wPXMZo5fbVGwvDHqJrXZY3T7VCRNGsT2GLu+Ps/GDWcpePsJzqsiHtraIvK8FHYTtWyxhjwinngM52nXeqGcwNXjOc9Db96Furz0HLGt2ENg03sAgyN4cosrAyoYmitAbSTaVHluDwVUwGsQRVGcXEe5VgV7eLB1IJIVIaDqt90AysZ/47Mqfg7KEqPZG1bWb3EVfK0RQbL8/AtBIqkej6pGP7I1tuzBVHVchJmibK4Bp1G5bwXM0gE07fcWig579+SpDkoofg7IJbZi1MG9L4ehIuTxWFkhwHDkedOvfvXJBpQT6SRnZLYdtXQXVASkrnJoi9Y2mp4NjKtkzh20INivAAK/X61/98peLxeJhc6/Hwx3rjXSkdIw2gGYw7Ms+7Sd3big8w/Jm46i3iFnrYbFDXaIlBgKkFYT0jgbJSa+udNQ/PjomHlSfP+sJdOTTl1dXsATvE4BH8pb1+mR1evLtt7/45ttfvH77dnV6erxaHc0XnBCTjp7CkrIuFmQhVFTCQYILSEoUtkbgdL0+PzvD8uLi4gT6/OKCv4tXp+sT7Mk4GDFSvNu7G1JnPQDr4UE3WjwhuXXPDwkGMErkN86c5N5JZFtHfDB4eGM6T8/PT8/OHg70lkROXfwzyBV9ImGazTiZ4QDUbkfGs4UC0WrUGCLdHk2S4Ls71BPK5E9CBtqGmi1pDUlrKxsMQOQgdJXNctdAbHYRXfaczJhlh4TciD7DUzCj8uLV6IHQp2w8Ikl9gliEJsUuGsjUgC552JTNhA/nv2HEaxTFKmYo6/hUJmpCMdmhq5CTtSeFjUaMGdBAavyVxXrAOfuC1M3rzEI2OjWuQdGtVDoJQsVKWzKxfmS4hId3enXmRrun2YzBurq5+XJ5yXlXrkCT3uqpEH5lD2e3ONFvYLVRaRp98ZUsz2fFnkD3jG2NvFbjyqjREzWshUEfZc88cNrHUKPHN0tU56XaOWhzU98PH7PZAndWYwWBKsDMw2DVAJs3e0cD4z/ftZxxVlKKiZYEpV/tZE0b3KE6YOOvhaq1bFiTMGSGrSjvM91fLTlQ0VJqG+Fs3JUHh9vZRMRpLhsg565MBl45l12frNk5OLAWTPoLQVkYsXuRGKaoulOfe4GnZvE8bFbYHxvx9GZFj8LcdbXDQo+0QQljEEQCKnsGiSF4bnyICG0jJ/EUkG+nch+a3c9A7PvYQNNNAghbwr3EXkRbiITyJ9dJj9Ek9mC1o4q2H5nZf/n3f9PIAbbfOgphjbaTCEHkQbQhImkYsUbZVJUAOr0NHYS2viHyYMQWIu+1TTIklP10Wt+aDkpYRMFjMHG7K+lZMGJBSdLk1ABZ+5w4HBmHtUmThwbQ/Xj25V7WaOMDFfnL6K32VumF0DXsTWSYbZJS7bNpGKnA3lrQYn1AYfWP+hXtAEsiZ+vQYUXZ88LZM4dCjogP/g0TB2+86Ng+V1qgFIbjlA5lOtLIUf50/UVAr+z5+ppDKVsdYXC0PT8/f/P6jQ6ojw9KNDly+13f8SD4sFzXnoVDNafPgsypkI8xCKJRHahEP+ykHc7BZqMrwX5s89fry2vdkfz997/97W8/fvxE2OSa2JAE0HdCJ8v99ptv33/7zTff/JLU+fTi9fFqeTxfcRTVKGhcFKcO0R5Tx6n9DnJa9AnIPQpGlY6vVqvXr4Q3b96QPpO30op+nKRE8ODrF1L3y2ysD362s2hfOcOJjuW+JYNytV4xVEpq0im2KpYZISinWqxP18uTNSn9er1ar09JwW5ubxgfjuy0qBiTJPlYrkTZ00SZsVXipl2nkg5JUenebAEz0gz10cCFahmwCiR0NxfIe6JYjKGL7Qn1yDludhbKZfQbVtsoS43S2Suk71FxVbVqkdU+WZKJMuY29YAhk88BmFEiCRF6t+yMLQlY8SqHsNWetYyIaIMq0WIGQ8lwUYLIMWBQPcraAHzZjvHVNznECV32QBWSapOfHR3ebu6vb28o7zglfdj87ofvP335/PnyK8Kb+7ur25tPuomKk7FrTodw9PXqUm/KvLyUwd3tA+eQLHLdZ0RGrnMBD6iyQyeobs2NquOMfyKx0J8iEOrEVN3XHiNbDf5iI+gXFaoodxlS+47PGqLYFhEMFbfBxE146MabzgdgLCOnxAPQ8nUqAE1tStkJrmVLCoisSIJiW9t4H0h4lrS5kBfdq+MbNoRt79hkZOZthCYZTMqT09PVyQp/bke9jkNsICJM9Z9E2Y/QV9/raiLc76fHbpWfFV6HsT3eyiFE3/GS94gwWhBhoLq7wtCUU7chdh1sUYoYFSKc4rnxH6H3EIeg8bt4QQVeUO1F7ClfjnPkFrbbHASE/UiGQBIthK49RxrEiCIWhajioOoXvCk27LTnGiUBsS+6ysBKIWxVrM0S9AZFjPCcPYsZnwAJNgBZtQJ2jPf5p97IoNgQxcat9WNJlTmK9JCd9r/juiBh9xIQlrJvDkD39in3Ej3oHXs9E8Ig3GM5YNujYGQ8rYskaHzDVpiORBQCjOh0rfGdthcGymQ91yO3EfozAu3nJORYwBTrGtTRcq7vf5M9K4PTrLDDejr2d8qYPPhIwMHDf1TWjYdqxgfRBMlBlDSQwzaSuZ4ANz85OZkfHyN3nqDftCUGl47Nd2voTk3c+mpozgHQuoZ6RKA2bvIealoHYiGHZIAQEDklR3fkJM2fhU+Xl5cE88MPP/zmn34Dfve73ynJIClera592wnV1+v1q1ev37x9++bN24vXr85fv1mdrI/mC71t73j+NFOWoyOlj5ftCq4zUffg+JGs7uHx5vqGlObTh49fPn+5vrrSAzF8lMUaGw7RtLu51zvPyfkIiTjpTnIRkkKm5Pr6ljnQzzc9zoTHsJN/z48XOovRZGtcUOmYPJ8tOTlR9nu0Plm/unh1cnrytHngdOZY3y0MiZF+EaghgyQOjaCm05mZZsXDi727RqlJkC4NtU0MUCmEfA7oeYaRrjWmQ0z6ip6xDv7NWdTMKNmMNgDJRSsFZpb5z7T6wRc2bJa+ybZJgKyGXA22FHYmhIgo8mBQbWk86wq0TQjfpXoh3gz0Q2IbVNuyDZXAmKTU4OTj0Deyy4hhzlx4fI90zw2LhTmNCxY0iR3nfh8/ffrhRz1v+MOHD6zp/Kovd2t8/vIFYeQ6jb3foPjylcT5EgOCY3DpsE7IfP+FhrTi3+iFRyxueO9Jssdg658j0bQ40WYVOCnVZk92yHKVM7/9XqeDep60clBU8rwdzHpueBtnCPW0WwlA7RmWt/VmhewbvEr1aSWhMFreCD10xpGeOdP8exNR9XgGqUshWt0USUGkRM7+QsPihUHYlHN2eGrWd14pRVbvqau72RKwNhadJnG6wtplsSxXy9OzUwaYnqZFQKPQSByV++XRCPEcYjwFqqob9jlgBvaajCrusi/53If99op10spIEkToUHe0SPTBpHb9DdSx3fEMDagXyQhWbc1A5OV8hMjLrPCCRE5NO7r9bgs/aTACnvsqaegFYBybsuxZyp4Fitj+UyKPZPa//pu/yPYQaSpQhAZRgR3GrDaStlU3xClEhGxCRY/sq1YRYKoNkFMiLHmIlGkx6OWUIbb0bvYsyWQoKUOUpAf1IrTV1ix0SQqlopVIwFY40CAq4ABFNEWnGrEgbC+0SWNDg7Cg6F5YoHduvV2TGIR7LQX3oOE5s0YNcD2h8QbtutzjIehVRe8VBh0LKRRThGmxEdJh0ay1Az1FiGOB3tdxpPROyZ93+s5OlOtxGGcB6XDirJFU1zcnKHuOa8aFevi832xITzlyU32hlwvOV3kY7cMjmbRC8eM4EDDmVMEMDzrsKSdnGnRQ0iG823xUXZFrPYctyCEulQ+2pd6DpOLmigziloY4tBMYNLVIW9HqF3+rlVN8P8vC1wgBwrdv337zzbdn5+fL9XqxXL96+5akmfOJjS4r6UnP+up8oVuMdW8oUepoqudUEDkcHUTEAfjLly8//kiqQx5zc7e5I43WM0lubkn8yHeUUt/fKfU/PGCEj46PSKaJkL4wPLpMfnPrMcC3roFd31wxTK9fvz5Zr7EhOdBJjKxzl+qCmeT4IhpvTMqDkqDlYuXrsUoKMmD0kR0DISd7Zjp9h6vvluG/JMoW8EPDcqEWNPhqzBMn2LKpulIfA7AKQYshAlilOXJm72j9l/HXdKqUJVHr9oxccM4ZnY3kQnmcTudESSmt/AzBRJ7bNWQOa0pJcJowMA5dpWo1iN2Bq1AppPqbHnvkiAFpJNZYBd1mqS1pjbyWkN7FCKu9EO3SWY8Y06FTBDemC8NPT0qLb285Jf39hx+//0jG/OnrzeXt7f0lMv/SVO84IaLDo7sHEui7q7trBoNWmeaNb/S/YWF5+G7vWV9aYPi8hdL9FndWKZm+ZzVqo1fm6ORRd40rQfYVfbro8Ic5PXhkA2DgoSMnYp/66SEzOH541OXbZmxCa3IAbIYIhLWEAWFpqKSdTs4ANlro9gPaZQxD6h3LMOZd5o0NrsL2wIq6FLL3XT90lPgZc5VO97Wo9IoWXy544vxFrWiT9wYgws/k0/NqDg+psyB7Zmt9eJgv52cXZ5oZ798wVLeHHhWmkinU0j40tdGzLThLqjQxbivaHruSsTawM6HxBh1h39CYAeld4onkZfRmRceJSm9HasiwsmlLEgKY3soL2D8XT1y9gFEt+xYaPwEO4zM20CFcqdWKQU+A0r6M3g8IO0UfQ8qeADLqkDhBVBkuhLP/+G//PEPH3zCG26CrAyiaER86hLAPGfa4Ocq6Wv5iw5+3NMG1W3DY9qu50LPVblB+hgYVetF4C71dBKwqPqWTWnsOdnxywmpGoG9sqZE/LOIpfz3dW0LYHXJRKYMEA/p+FYFc0UN3f/jjj7wCn/FM2beCqzCUAXTPBqN2QSQgbJkVSwkLQeveNWuMEPPH4cFcixBZ4kxQJeSP+PjLwAzDI7NoB5stO1TXrln5hyzVSVjp2Ju7oVpRks0ycaoe7eBfFeMwf/Zj2t9p266NKv+pV16bb48t8G/G7cmsDNjjPZG6zTm8Lo6XC1+shb69UX6pOwlJosiV9a0xa0PjTjUlVhyofIelFh/ip0MON7pmeXj08eOnL1++cuAlhTs9OVnoubPHq+XymBSZRmcHxyScM3LNR7I0kj6SPaVuHg30RJ+OZJbbXOtSj+4hcPfc5/YnU0LFDKRTIdiIOMo9PWxur2/IodkeaIm6pKREmzHAUsdCHduoNSOjPX/1+i//6q//6q//+uTk7G6zOV6sLl6/Oj2/IEEhFyDjoSek2/pC/GDmJ1UJBHGkex31xDc4VZzrF37f/e73v/v+h/sH30b+8HR3qwPzvV8ETMJ/fU1o1wyAe6LH2a7W6w8/fry9vXn16tVf/dVfv3//zQ8ffiCNwSbpJic2JLrnpyd0jTg0fHld4tMR6c9aT8o6Zszp0cP9huP8en2inxIy3LlS+Pik7OlWI8DJEu1q6Jwoy4eeUKvH3m0eNuoRs+mRodCtPU5HEEskhrFs6wzv+oR5OkicTApmnlBJlDtosVFJKhE6FIogzyCptYqaEG3XhyvCJX2Gko3zYz3mWbcH4Dh5s870nBnqzSkKgFSPcz/NlWood97em6DnWCD3vbkikVgsSl1zv+CoqQB1a6/alSNdoEXJUvPfkAkBhOq6W9K3+l59dE0uMGxnhcrtGAXFTf9oXcs2+y53xNFob3EgGwaME5+7+83XS91x8fnLF4rf/v73Hz9/vry6ZiXdbe7pFpM/O15sdJeRfoOr21gUmm7twAN7mtV6hTdCvNeDzGlzttEZ1BFjpuvQDw9Y0zrr4eaSU7krUnHO965vb4iAJcHo6Ery/T1uHRUZORsaDohVjolZi2e44ks/YTWNtKgfy+qbHAw1Jh5wfWejSWPGNxCsYeWkllB6E/e9y3riCIOih1RrUrOwNGxypK3VK8o2mjrqQWja/JxpNGpPUQCGWzuHobpmIiyTzAGBEceOyvagswg+OE2l7+6jXzTIf9p/fFyy4XuHsWDPZUfERjuc8LA0WSa694258Bq+f7g/PTtdn6xo14tIQipp3DQnGSeVIX4+evtUB423JE3QYhqKkF4jCEmZP40f68777bCx4Q9h6k7hbUgVc9xRI17saS4ByMybAEQfCUAYlFkJw4aeVvHaaKFrnaHA2NuNhCGGJeNJs9juKdNHx6ng7WbnzyurQa3uxgYi7FHCsmScRz2qUltlN/j8VaX89bTZpqYshK3BKZZBzsLugbbQRJ2w7KneO+RggIgNkG3M+/q2/5z95/+p/WrQ1YWq0wO/ozJE6GwJfZMAeZWFGIyEParWCDQUgwKuogq7Q3tPUiwY2lW0kQSu1FBsVMGoR6UtelqOgBAXvapo4gkxwnPeahAqKmyC0BEGsGVfqhAZOriSUIoYaMqgyXfpTpLPsarYCb0/noJtmwfKfvBBqfruhwh0MJoIQVYpRJUhdJgR2k5N0id9fTxjt/N0sF6ekH2xFeor3bs7EQ8+EOONv4NDXY4mRtfkmHmonxDhUL6UpJCt+lvLTxzqP3+mOgeS5VxXg16/uiDJc4qmEJRJtAAUj6JIB/VhufbmDTFQ0u2GCtEC6Mw7W2U2TFg1dHh4cXKq3ykOjyZAslgs1us1ZmQbHODJPKAplUDcXC9X6z/+k1//5V/+5du3bwkF9XyxPLk4Xy5XDJmOm4vFjD+9SNzPJ+HATOAKghFypxLPTFeyyXK+//6Hjx8/OvdSxzl0k1ITCpUYH1JnzlKcdWnXrpOUp4Mfvv+BnO2P/uhXf/u3f3t6evrjjx9ID6mHPb2gK8T/5vVrYmFAM5LuLScgSgZ0aF/o/nUO/VL5VU0M6vxYmbVZMoRH/TaQ6cjRwoUcgsWCanLLiDnnk3PNmlvxqAaZgCbxrDUdFDQS9Um7gsiZ28yy6DyZgQzFl5YJlalXJuLVJTM/n07QstLa0lHdpNRWOLfRkkRI6crNXEclQ+xgIBZCel9TNIuASKiq0nAN0NjIHfa271hYor6ixYtYxR+9VSF1jYaF4xXYJBpGEkMSWR2T7J4NjjM3MtivV/xdki9//MxmxN/HD5+/XOnhiborgrn1QsOB3gKtkHxL1WKlUzXELAJawaF6oVFw3p/0xRETKyXt0ir9YX4Ry8a99kCob6S3Ocfb6BL1nW6W1mu97zGmFs27I1jmPKSGSJx6+qhvNtggkNtLe2QkphCpjj1IRaCqykSRd+V2yHdQVahOaYeRpW7vNp63VfrWM6WefHF8MjCcVbBnqEVAKq+N4ehwfng016MhZ5rLrkXVnOm3Daic+x+xvGQwO3z1+tV8oRPsLp4WM4gkiKTQpF1F0MtfgOIeavXVi97rJ8JSQRQ9Bf2Lt94mVUDjLYmZh6shKtDHBnpV6JJMCTCig8YPYPIKUy2YxNCIIFX6impj1yhsCUPgdmQ2YCzEbK/lIGx+yqYnQpcE9HQfQ7qpCkZJCiUP2JNE4LIhi74BoxAIUyeIEJScltJYCFAG2kcMQBL7oJk+g2a0i7gNmmjoZ18WmqkBK78DShtC1h2iAo0foJ1sVxdEHkRVQOumdoR7UTZT+17S09V6yh4lKeMeI/v4lC+jSTuUsNf2nqe15MjCvgxRNAg9EiYeAB0VKFWIKapKiEJffYqoyoYytazcaikRJnmKjfUSRguKCGITISmA0jGvnKQRjTh8nB23nCwbiGoa1URtNVX2KLNCtTtC+cFAF+H8GyZA8vH161eI1EKrI7kfc0E2APIbR+Tn5+e/+tWv/vW//tf/6q//6le/+OXJycnxXFeJ6AjJMtVpgr6QfJN3xhusmlObeG7RKpph10F+rkujvvP0CVrvL3lQ2nZ0yBH6bnMLjTHxYMwokRaTDB3OSK2U9NA0NR/0sASftth55khhGBpe/vs7a9iYxbLF4Ous0FRZDZgvF4R9eXPNyNAKyLBgFrfYsGej+shhlSDa3iAEKK3oGA1Q0urXsIMmillVIc1rKW6D7JXtJZ9pkB9XLMA2+0EeosoQIG31QJW6QW+8F6WFYHYyWZG4Zw0ZK4SMbWywLyESV/cjbrQwOEHSGdf11S1rEug7Ai9kDJgO1uTZ2RmLJCeEHOI2HhPo5nPmp90NQJImiUl/huJmFS1ZAytOADFLF0iN+bu8urpRqnzDVsMJ8NXVFcmzn7hIMIqHTUbX+ZX0ty0d5MIULN6IE7QthSAPDqhCX3CVHtEXqhAbaNU5mdkFtQK0jRKgG5uGqjkIUHVTKyUSVCEC6EKxEHECnWmy7RbpkbYyN4ckFYOyD4sZdHoK4jAqAF2WPexgGw9lXwvI14AmegbpC05SxlsI0FwYvSR1IwHQkU8RyymqVtHFTvGCn1I5kK2fvsqI3YvnbCIHjR/QpJ28D2BKgJFxiJGTnn4Zaswoti97tohqK3NtTWsxqiByudi1eQ6xBDGDwL+uPRdDaUs5iiSqCJ9DjHsg7Mse1guNN8KO5D0NwlboIO2WyjIBGoYixj3oUzPYxV4hsL+GjEaPyIsAkQc77LP+xz6DkaugF6qxAU00qTVie2SuazQyUBrPyTX7gu2n8qGiVSmLLUnhuf4CLHvjUUUwkthckl5+xL99KBtXarVMhR5YoKslzPTR/Hh+sjo9OtC9mxwfN3r13eZQ97occTDkEHVIOoU9IzY7WuhlH/qqnAODL2ppEPhES/nD99//+OOPGHK8Pz87OzlRKjZMgTzUAQ/fkeEhfL7npkzMch00OzdW3ekMilUkPmIpXyF39Z0KyVRICz58+PD999/TNYQ5lnOMf/PmzZ/+6Z/+xV/8xa/+6I+JmS4xCDe3tx8/fSR7WZ+ekXgyx6TPMz1Ml+zWfdVzhfUDKXMNEJI/6Doxzknfv3z+gpyMh5JMiZIKSonu73ztlabuGXaOzfTuy5cvHz98ILDHB908+pvf/jMjSZeWy8XSLzYnglevL755/17Zia/lJ+/LRQriRr70m+oYC0em2JThoNfkHDCTxzP9+IwsyfEy2BptOcH/XPVxkmvHyk18eZteNcLAsjoNrevqsF5dTLPadcv9pRaN0yBPLf5LsoNcO9ZNvJTkzcouoZN6JguRG6nbhwnKlnO7/vbaM2hka6gI5FY2mjJmg73labGhdWZQiij36ZF7JpJ5gbRABUaSDjaWqDprQMnp3d29b7tgw+MM6+b+7smGOl3zmREnM+TNp2enpM/4wTklKSwemBRsHIKaQEXDquwNiu0MA2bTtICNvWrlaKaYZbrgqac2W70vWGtZqm9SaUCHoanRQN7GQEwGYfg1MNAdVlptSovpAE2hZ3PINW8MbClTVfQZhYViVd+QopPEcyo69i1c3ea56DvAtKrYQatbQMLORgq3gDnBcSLDGQuhVhyzvN9xdszZgIYTp25hqObCW4Y2Qr1qdEnDGrKDx3fv3+XaM6CaI9TSdHUhvQsblcVbealGsNV+NAujZ0NX2bN9GAF0yfcgC3S3Ch2kpApI9ZKk77ZqnkNEEoxY0EtSvSr2qhELqq0hzB2b0haiBShLEgJgP2i36CUhig2sH0vSci+31Z7xD9ioemEiCV1E6mZRhqYMEZu+CogqbF+GABg0SvuGnQ129p/+3V/y0TdWOlBsiEw/iDa1QFUMYCNBFQmIZVX5SVBl5LYQbVDGIUCkKgc0oeLXcTHAeeyDEoYI+mhhUxZKHjpEIRKb+Ci9H9I2ckAC6yORUddQUHMRSyR72SCsqg2I2KXQajl73ouuVg/qtThL+2IALeYRpp6RjIQ9G9omu8RkLxYVCBuUJEdWyEiEIXsmo1ovT8iIdT2Sg+e93nhCDdkw9Jj46KLKzp6dKEuJHJ8MAgkZBxcaID0lSeW4r+ucy3Yhk5WV47fSAR3V5TNjSV05yhSHSjbmmMNrqvSxHXxxAwiVuiWkTFvLuZ4tDWLGQTHXwJDQTdolV3737t233377+vVrXfr1ycO13l1yT0sk0GS5BHfx6hUhkafwn1Mu5xqOUE3pnga3zCi2GMh9j2dHjxu9fPHTxw+EfbJe0VGGk6io6EHWtV46D02Jb5L73/zmN5dfP2NJGOTNl1++MFKLhfKni/Nz7Bm2d2/fX5yfQdMwXUiWQxVtQw8P9GK1WqsV+OGrb0qNuFIlnTEy/NJ6LykPw44OcqYnVuvSJkKl1c4W7EJQlw33XR3SCFgYSdNFK30Ck5Ha803MFus+V11A1lcX+lM3lGQqqVQcuqtBz/FV1/ivn7Fi6zyv3cccqEqARNbOnuW5IN/qI1BSaDPKpOl26ZsZCCuwZT5ibwFQ5G6HMdTIl5YRioGzKA+CxpzBb3U4I9FIcsLJdD88+l4Gtc/ZAQ6IQUkz50z6GZ9u4tYvNDhZ0xnTcrlenZ2fvXr15vT0DKeslruNeqgTIlr2mnQqS8vMlM48ddqjVamlo7tGyOfYMHWnle7rmM2P07Aq4Ueblk4MSbKd6dIHOeHERfdskN77vgvK+83t/YPWLYHTtqoacuVxwYzRRUIcSAioLSD/Ikj7E0+RVQqPMh4Gwn7KIUTLhjXCdqMqVboKddVQ7GNGm2WGSv+zMo2uIjpTrR+6FsC83CV7HrYONleGZam3EOkp3HZr6+Rm9s9Ww4fmQ2/r1I8+mev1yer129dkz3I1tAuRUEERQMHsSgpR7UXZlw0EyCD33sJGC9sT0RYdWL8NdQTE5Q0gCRH78gZ6Iihh2MLPkQxzOvbQ0z3YTbxgDDFBE8YATEdmL2JQZn2cu9gxA6Gfb2Urj02xlL08bOjeW5UhQPkJyiBs0Jb4sGEAOzic/cd/+xehAI4ARKljCsL2LUUCEWFY0KtqywQR7kW0MSv0bYEYVFuWCbURpmyqXW9NKELG5Tn2IOwUz2l7+V4idEl2etIh8YxQtYJiIaZDXSg2RK+VqdF4j4AhOvKs7+w9m2KfE4hoB7rlYSCSoOiJkGIrKUyFsnN/o0pZsLJJiqALOoJ29qUKSljEKHsWravXhzoq+Il1h37VlrNnfafP9pLsWkcFcrUcw0i021tUfGR0OkgtsmcdlQ8O8qbrpV8jwjFnqd8LxlBI6wpCGAKzlhLKWpdWhRiy1f3AhroQOjgrlWwV70mCkyg4Sc0NGxlk8ub379//8pe/JHsm46SKb+TQqwfJa5zdKtGkMhnD2fkrpfx6qIVekqIoZ3oSti5HtfSAnNQRtn6JwAMtfvz4kbyI9BeJzjpsRpCkktRlSZGj5JIr6fI//MM/3FxfaZiOjogBr8RG4kHd05MTktrVcvnq1SuG1R6cjLi/gNQMy3y5j32Lqi11/bCJEmM9lYyc4OiI6UHjXFLvlAnoFzWPj/X7Uj15Q3Xtyr1MQ0hCFCLhv8bWbLPwLjakdLU5RxIM+mxpCqeSyqFkQYp2dQKGTklvRFuu66EIPRpoIkciIXAzlrX2Wls+BST0Xh4r/ivhM7qQTThBiecMUQw0eiYGQfMGD+2bie/9+khvK4bWAwv14UHPb+aUlVxtMT87PZst5svlSt8krJaa09UJDV36Ec5k2GmCjC5XkfFDK8mJiQr/MIrNv1FjWrEnzISqKprp4UzV0z3TSyp11ztzjNJu1ccHP+eEta/eOmRnz214qR0C0EPYDB4FbdGGRsDz4gDYX2mdy9hA2IPYEap6Y9u4QU6NS9Jrup9LjLURZgQKbYfiBmmN2JgZzY5O8yRijI71q0Hf78zkNjdpXdW8oxIvkcbuiJokbav1+tXb1yenugEs3UefjlcHfxJyvYummKBUIaqJXh6ELUSSwCIJbPt8qJrtsU8I7OOqR1SxAaHLMkLQ0+AFtjwUW3SAJHCY+4F2RBgvTU1vmRZ7yZQuSbEskRL2yFDsU7VW+g6OLENHWCttCttuBw308h6dtE1QbTW69lx8H3SIETCo9iIJXe4iTwmQFy27Thu2B8JyPkWq9K2nDBFs2U4bSCg0In6QJ/IIA5s3NNEEI1WxriS6iOC5XnkHE2LHPiyogQW9HJRlX/YEkMWE1RS2YdwxMNVYfQxEXxZgAfv3ngVh+/UAOnorKQIQT4hgZNCzQdZVQXViNuweyr7JjZIE0PlGlaDCqlQgHHRI4/TDMrJFHyAfHjd6nTXbC+ehOgzq2KEcWwdaPZvJaa6lHEDYaAEHRh3FDw4+/PDj1eXlyVJP8CCHPjvVIyDogo/XQzw57gzjZq2QLDnKCh6CAymlLp92G0UAq4omaveheDjy3+te4/uHzc2dHrxBSRc4sH3z7bf8/fJXv3rz9i0h4k5XKTi66+XhakxPyHjYEAZdJBdQckHP53717pO+8NX120Pd5+DQ1bthqgUCoHUP7sGnDx8+f/pI/kGfjhfHDC5hKlHI/ZF+4sHmTu8J/913v/n++9+rffVIIxGXm41ufSYSHZJfXei1zMftIQMUyRBJzaCoSm69Xp8gJgblQBo/jyA6zasGBlNplQ34cqUnp83R7JjRkJZkaqG7TagolbVxKzMPeLSUIQhJLH9JSTWQmo5Mu/WkI7o1FxroK6rRVNIRJL66zECrjq6yPpHj262T46HL/lSWw6J1ra0cD9I5h7ZMFcWpsoNkG1SDIaG3YTgom8eVLaqM3td6hV7FmDBMbesSZBBD3ZsBdB8R5TANDw+3d3r2CvPhk4PDI983oxx2fXLs57qw6pYLfZmAE31tQoJN/eSmft4Ki5JNDs+5lq3cL9m5eDw/6NkaHgTc+xIpM0kzTL5Ok7IN678uSx8s57pWTTf8Bk3mHzvyxmM8pZOEqb2DJ0JIT7zRYVA2EEyeLr23EdReRGsmV6a91UtlpeRGRqzgIdQa0J82PC2GVh7qh7b50wJ2uzSGUy22GHv9xACCUit4oGXGetYWqn2Za/unz/5RLX2UmUNQ//3nG9f4L7n8RA1Jawh9tZ+hXZ+uzi/OL17ppaJUY0VkfDClv5Tq2/+P4ACExu8i8hgA6Az4CIkqBmFDRBLVBDVlY7dRhygJJTbAyiYHP0nHc1jKeIg8qpcxtaB6PDyDbXPByDhsNV0sROiSSN0hcj5djjH1ECHFSAh6GsCWpPwURpFE2JiJqwLL25+qq+22bTd6U/f2zg340NNWXWUrDwvCZntAG4ROS2iLLaRWYzrEbKSKMYDuDaAjB7Lr5c4qggiHsq3yQDWH/pak5AB5qQCSENWvQtgakAgLO50fegEST9n3xBS9ASjayi16CQ2FiGUhwn40EhJjETbqniiUTwDXqM6mZ0c0jYTtS9BaH1CSCKsMUDHORYdoZlrnQoSFpu0Qlh2+iGG1SKF8RjkyB8T5bMERVQdDHc83+KbrGNE6x1c+cz/EkY4kflyD7wvCth0eWAwIDw9//OHHy8tL8mai5vh+fn7uS1lgux3Jj55o5jgSiaHMTus5V8u6VWcCPtwIVCGGDBQpBc6hyU5ImMlN83MlzM7Ozn75y1/++te/JsU8OdHFvI1f8QAgqEK2oqvOj7o0q5iYbjYWf209Xy75oykOsUo3/F0t/XDomp10BScp8cM4LZfLj77TWl12XoIrtIC+MDhUI7H/8vnzjz/++MP3vyfgU914zZj6zSlKVUgQ1S+qMJLv3r5VH2dz/0yRbish9JQpb2JQX79+tVyuEKhF58dGs8EnB3T3LBniAzmYMifHnCAz1Es9mK9lz5ZrRrBRbw1Y6ABa0BOjnOgMcErrJGawUdveTgnHMQmwQA5CmE4FpbyDBPuUSFIxNWhGH/bHJzakkSrT6wGoGM4Q0tpJ2qGqPHTAylrBIQvQqChZpSUJMiYMuJjoDGJAwKTjjRM5kDUvVg84WzI6hE+uenpxfv7qgkT5aK6Xp7DJLAzOhXwv/uPXq0sl4L6W7PsIdAM7Wx1NMPcERsKsS86YOnosb+91Zz/NoSU8Ng1CUkW9zsOj5rwWCVrmdeWb6XWvte56Wq7WS1iqX379Ig8KnEoaq2yJadfiodPurz7BU1uEAN6ttfVDCStJi0f2qRQgATZsaAqrlM13KC2xuWyARkNzJrZoLB8Q6kmC0aQocdb+r1171qvSZ0fzQ3/XNjhhpPzZWMZCXeCElgFcr9998+7dt9+cstOb63k8dMGbsMKgDdmPRswYScLuRVUHGcmyL5UWQGcGwo6EAcIMUWgQnyDCKbLHKxuqWCxECCIMnXhKMgo76NnQsQ+mkp4ujJxk6wMYR1VlCFB+TDQzMCWmyJw2prOkvyF6oNXa2fVW1a2VqgjTKbfyApJ0KoMJHRZ5JKppIKdEUihhP++UUamUMyTblWCB3jWoa89Q9BAp9dNY6BAxCHacDkH0qzMSCCTZPYWljMOoZDoQlCUBZQ/6GEIAWwlspZTUjbz8E00kwIYCNI1gEzRpk2/tQVMYMUaYCGMAQkcFzQgAWNUZoF4ZmDZR13eAA5cCRKlK0gMtTTSmcx5h6KhA2KmTSOweommh0xF2jZaPQRPlHIM4R7jPtjXREyBVOHY03toYIA8NwkabkPZC9QcPNQWSKDNpKLflpymGJkB2+Oi3bSmfOTrWl8BzHQVsoAPIhgP1w+HBjOP6sX4qh0J6rXCSR2eNTDO7J+QsSw7VHCRmxwvYDz/+qHzUb154//4dGWSGWa59sAQQGp9kG+4aQqLiaDYIBCQJNQKOxxHGIgRwWiLQLgno1dWVLjTf3V1d35ICnp2dX7x6/e7d+7dv35GdkGPc3esl5OQxEHd39xBM+MO9rhZ7dckzKYQ2qyPd5M0xlfyaUTw5OT09OydSxpTJ3TiLcqLFSGgySEkIA0sGCgk0g/nDDz98+PDh9OxsuVqRSD04sT5dr5mH+7s78t7ry6sPH3/Y3N+frtZ6rNzBE8EzILrLYqOn7SpvfveO7F9XhPX7wsOT9SnBUkUNHRzcXF+SJ52fnb5//x42g4mEFJhSIweUULUy0RIGMbA4iN/TpCdew0KQB5AyIyeZch/9jpsnXznGXQe0nHQxBkwGNLFFrtnJmBjMd9G6Dm8zy0W1Odb4aTJiR+vkZ7p5gGFkhpz7RkVA8mbGKbqsKWhFHiynls51RA7r36veAuWAkYnxUVaf3pdq1jyzbU1aRdNq3XjUNXUCkLuoYkx2iz111Df9lxFa/MnMll5ydw++a1lb13JJerzSDwLPX79+8/rd+9dv3zKJ33wLfvnmzduT0xPCvry6+vz5s+PSUYYquUqtV64c6NkaeoTz7S3TR8ic6nC6qPnS0f3g6vZWcR8d+cJ1biFn+et2DWYf8hgaBndO2c/PznXzz+yI9PnkZI2/6+srdcbdp3uETncyZOmUtj3fPcKahGAQNNAeVX1iyJ8eNgOprTUjiRkIIXtrAxiE+C62SsCUh4hEwTD1+sKnnZoCqjMjanY40JcldGP9b3CrRc4I3d3faw15ubJQOaJzOj7XoOov65YqGjkjBxGGiz6+evfm/bfv2WG6h5l0nbICN6HFIM9dd6wUii4VwDjECGUZxCxCugZLGRZERekB2Tq3stmD0JSlzTSFpsQmJUcCixtGFQNYYMetvxFSRph2Iy+4kmoVHUSS+AOqV6OxAVHJu4EiklIFqRhhlYbV+1BquR1qhe69ldbRCb0KcQzKLIAuoIoWRNOMBnTaNrwgkjQXtoRIQvRIbJlfOTWg7UwXjyLgPyxm3r4fdp73LDde0EWXqidGiDyBFlEs2mwh5Q26VFUGVQsgH6EpOhX2lJGUXN3V3klAmOZCx0epgkHVyh4JO7BtQ+QQVYYoOogEYE3ZpAMskRY6DvtQewIM9ltJUPKgJEGEPSIcVM2ghOntKBgAUSjWhNWDhwC670gJXWq+AiSlBXtZ0Ph9qDgLyZ5TK2VWFEQP+Q1C5uCeWrn2fDhjN/+4IYPcgIeNfrClw7vviJZPJdy64nWon8XoTkn2oG3P6lHV0YL8yfdH/v53v7u6/np0qHcNvn3zZrVaKFSv9oLjSOIklLBJkuYMiETF8OKDHjinjBm7V6A8wDg/vyDvPPEdw/Efewj2BfQ0myolcqUFueY0ROWua09C+sb46HTCtzSQ8JCjkMvJyNlnYjDbNlKT6jIVL42b2xuND617F8EOCRs93OTu7vvvv7u7uV0e663mi4V+6aiL5Y9PK938ujy/uHj79m2ul6/8k77haRt628XKV4ih5/PZN9988/r1K1RIAH6Inp4SH7T+09Ncn/NFayT68+iRQGGpNzrf3KAhAyBhiJwSC7foXWUbng52hhgbJWQDaICSKoCYLBGgQ9hIBbCVqRpMSE8QJXSyMQkxkFQbgOThbBh7Btd9Nd1MjRhGLhJYFJ8uU9OcIO2gigSwHijdpzYWDl7QKBkZblIx5vf2Vr/BZW23FcOqOp7PFnNS5sV6xfy+4yzz3buLN6/PLi7Ozs+ZYfJX8uOkC9fX158+fdLz4/wsFzZD1vbrt+/OLs5xxDL+8uULLbPhXn79StdZnEkKb+/uEhMFAdzrl7LtkgelckFUdM1jC+gNOSFrbLlUcXp6ul6uydJZhifr1VxPOtYk4MSLQOct+AHusTYrpGmLJjgzI360FqvbvsteSABBaEocxrJDG/OxnB2f0dgBCHAVFUDi2VaXg8iLYG1QUs+W2ip1buu7XuTOOyNOZhmo5aFTZ8eZuhUDQu0YWfez2cXrVxevLthI8GyX2mPIVYeSjFQMYKOMaClfRhmDvR6KKBbIumODkXBqEFg+butllKuMfOgQ07IwYl/As5bPyLGv+Hc78mynqokQfYvT1rPZ4pkVFf/Y0PdqCja1Qjw3mHEcyz8Iex32foruhVWLSXLwPh+2jQ6r4H/9N38ePgitGgN6OagtLZLeANcloQQYhwAIp3VD7EW0oCIuvCwUMajCgmGZbiWwFZ5td+YMtsoQQdiybNKJcQhgpY5pvRAMbKs4arpQ7EheiJzqRU899NiVxEQIPxw6t4gqNiNYvx2HEKBoW+3IGfLG7NeOWdB4o2LrF9IOvAMPaX1DKkKMVAm/d6MMmXXxpOvNesiBrkxx3CctUVKl7NlN62ozh4+5rlIhgVau5N49OX0Mciz/7re/vbq6nPsJtW/fviEd5LjEAV1HU46+Q2ZMp5Irh04fn8+eTQzzXh3U/HUXWiDYxkn4AgXuHRlR6YKfL3oBhLA3Nze6GdXAifYOOldoOz68IVAG6XMHWiPX3tyTAz0d61eQulJ1dLyAJcXzyHpZ8sE/KB2AvdM50m0kpD4fPn44mh3qTlVyaGe0ihifd/cffvyBRterxWqpXGW1XJ2erBm6d/x/4/L169V6rR6xCSswXdZ92NzT36WfR7Y4Pj47OyUFI+uimzjGIT3FWqlM9uNk24ybEmjdYgHohwNvF+8ZDYaD4cOhzj/8qzUyObxlS/FMaIb4q0kXpFROTEVK0Uyk5lJVJFdXPVm6u0ApOCS5VyriAInKlnP6kGNt7mCmK2rQlq6BnSaiXYEeRFSEsQNNtGT5KNi2qURCqyTQMoRgKNwUULvI1Lo6LYYy2ZVC9i2vpqX11wbD9W5f9czdGqxCGWgY2ZZn8+VC34e8fqWvI9anJ6dnJ2TMyyWtPnAGq8veR4wROTqO7u8fv//hR/5u7/RTBHzih+z2z/78L0m7WQu+eeKQk6rN/f3N9ZXu9d9sFI2CViD4yTqHzvZBBYj8lrcFr4XVciKWKKnzQleidZcPM3p2erZcsfwWZNxKGwmCkWYenSjgklqSAYVPs/KpWR/Wgx3rrZOYMCCUaFR32HKNNowxpjQnWEfHkevPxoOuQXOk/tghfGi70dcmvdy13ZB9KF61mNg8ZZ5BpLODQ84YlrNj/jJa/q6EfR6rgd7QB111ZpPhdAHi9bu3p+enVH94vNeV9uHaeSFNu7k96OWxDEYsiA0YscFUGAn+Iw8b1V4h6OkxMnADKuwXqqSVvQYRTlXPSShD/KRPPsztQcW8i/3zAuJwWvZEwQtvbxM7llQMerpH4jGxH4PZDvYKQS8cGYxDbaxKrXqDKu3ODSj4EKkJEUCHrXJKFAteoNPkc/6LBhV9GVdZKDZuQwPR/J8YG20WRe3WCqKCSJkxCSLBAIQNrNyyIJIe6UxUZePPbQxpOkgTALrKECNJj5FqryVsSTIavYF2850kxIvsTpzBXntKEztmljQ6RDBigxoTEAPVH6FlQVsPEdfYliqs9vywQ2uSaM5nHJh06cT3USoxRKP04pHsOTV1BVY3yOqm55yHIm/Zsy3wAki5SFPJnm9ursm81ier87NTqQ/aUx2wSS0Iib0eoKOCHsZXNGicLN0L0xmZvqT6jvEAlBg4gdFpNE2kFTKJW8NX47Zbh67q2hXHUarLLaMil8p/+OS4eL+522weiFdvwPZvtgLUyb9E24NJzhl09zMBfPn6RQmHjsCKyo3qNmoFc3NNXrzwexk5QTk9PX39+tU333xD0pxnaJDFKgJDoapnnOpQ9z7X/05Wq/PzM05X8EympIad0DCgioTukIw+cnpEPX3doDipaDMGO9kVzlfrk1evX9Nx/WJsviDyPntuk230BwIPkca9FFFmKqwR7EFAUnRUQMIh65U8H5ZQVQbx4FLLU4XKVmXIno3mBJQIbKXAjbZ2ms8Gt+he7MS/3U2R0VenksvxSckaoq4iBnLTaJQ6ZcGEufN3IytOhk5OZ4uVZn0+Z7OiQXlnEPStjsJgzeDzYaM7fz59+sSkoGea8Emq/Wd/8RdMD3EgZ5FwqkOu5sz48eOHD7qL4+aGDRZ7fFIyxVRnqWRjUbSOWYSFTgL1M1NOmFarFSX2rB52ETpz9nMqlwvkC0eic+bNw8Y5pbYdbBW0e51x0NjThLwI2NAwhAekSVI3JUr9H4CvnnXq7M8OkYDUDczKp93u2KehVBGszaxSErHOsIHOM7U9Yzo/OlzOdCZBXRaL5zE+HTOF9mmH7EoYpNdv36xP1rd6DLxOcrwn7ZrroLoDIqG/ISIpeVDCkpc9KG3PvoDeoK81khebtsKq1MAIW0nHPge0Gf/y1nchQAhCRBJEjn0IJFUXnyFGkP1L4ezFOJ5CGt1LTEFsFSooIQMA0aSdH1ShJ2gDFeY52JkQuheGDnq2p/vWXanpmCvGNsOLDZvF7O/+538VoypRxKKEQUmCno49KLMg+wUcAusbjQq6yiLKLCgW/7GJxDWEYscq2wcIC5ktEw1hQbUVYbQgQjCig7CjqCLsEdcjlW1bnCUZlT0BeroH8kITGXtZSgKWqVuPCqgX5qzaoqmMsB32yIsO0Zd8uhSQDMJtFdDTI7iGEHYaVX15GLZHU5SloSsmoiOTkIM5hTLio9l8tmiXmtHpKowOzRixGnX09M/LdGFSR9p27dlOdTBGRE7AwZXD9nfffXd3d7vk8LuY+znHusYZuMV86MKwmQa5YqZaqDt7GdCCHq7lMBQ1GhAc9XuJ7I3jY2V+PpBrGyfIqHRfhM2QkJiSK/hCNTo9K/dBN2no1lbd3pfqzDvGSiFmD0+6kkd89JcRIElSVG7QSW1bbC59l9vhbLla0fb9/d2XL1+ur66vLi/v7u6eNvf6od/d3ePD/cOdriKTRzFBc12f9jU/vVOQ+BWngidEA5p2CIXMmxwJD/P57JTEea1ekCcRr6ooFEVF/EwmWQ2ZKBVJUZVDW/vwoAtttJQdFz7OznXnAH7oDE3qdCItetz4r1EKwg7CaF16Tm3oCJRFKZmgCU0fEmJwHmI6f7qoJ0LIPOINIpUz71CUTI4uPHtOfaFT+Zpol5oBdVl3DqRTSoOcGEnrEEVQipS5FSr0aa0J9SKDr47Aq5Bc2kFosLTM6WAtba43J3tWBZ90sQCWy9XJ6akv4mpz0uJbkpgtWaVKwTXeyL3FHR5rdAjr4JAs+Pe//z0rh1puVjHh8O27d/pmQM9yPtJZDvSxvu2hvL66Wq9WiZP1sMTm4PDOb/bJWOGK0ufBxzpfZDGxwLTRqUlOyT3xenUl1mT2rB8MiZ+cnxKtng/CYru/bQcYKnmVqhtHRywrthEWPB4iV0ssKu1S3AWPs2oNQJh9AMKu1EoerjpvIbutDT4j3sqLDtdIAzZNiya9td49lfxeuz2d80jB6eXTweLoiA6z10Pi8dCeTztSbaAOWlN2wMbM7u7N+3frkxVDrcgZVLtPoyDtThEDeTMinKJXxVXKyKsELzc0QglddWvQ00EkKjUGHbtbPge0MaiwK87Ie+I5yEXnJBLoCIOiHaagOj/l2dg/biAeQNGR78Xe8XclrZnGG1juNR4g1ctt9Yil2jFKEkzpUdOqEzSDNqoJku1C1575QNS2WiM15aBz0QvBiI7H0BH2LCXAMyXysLbaMQtdiBlIxSY1Io+rJjIi56PxAwYzlQMtpMWKIaoiKp6ShCggwaY3q7IH6qlQ9YesqC8BDnsWIk2ELlS70/HpYR9C4w0LdmpBJ84IUwaJZyR36y2AEgIbCo0ftC7HZkVT9q1MMZXHeAfDtWdQ3gBsowYnIYacpkkEH92OdSycz8holWIpx+I4x9GEjBG9Dq56xNXxAXbkUsqFZ8oUdEUalxrVHB0Xi+XV1eVvfvObzcPtaqFvOzmKkyco7fSUGZ6FduxRUeGBluDszpRGPmbD+HsutrUgSkJDBQTOZHThOcYQ2gvM9CaXtV4sovs7lQf7qp5vE/DjcrF3U7kKSN+oqotzc46UR7o3UhnvhqM6w+Rbo1uPFKNB60O640GzyadPn75+/fLhw4erqyvdOKJHglwrPCXrTxgRGNlM4qEKwah1Z7HEgK+EpzkCou/xe3p68vrsYrnS85vxljHAISbqL9ncZuPHcalMJooWV6RIis93qxPk69evL169Uiq2XNIwCghCkr3vbVD37F2SDghVhhan87Tc9JmEQwoXQMYDHWCQuhAgveaDgu7AKnGWREUyYRIc0VJG6mrQje3kRmOGJtRWa9GSXu7SYRLUdAt1T4cRwBitJ1crkKi02tw0/xm6xWpJRqttg3PL5Yr8k3xXs6x7iZeculGizN0tBzM9QIP5pYHEj7OvX77+8MMP19fX1KIhzlDZWK9urlksS50znd45ScW3ts75MSdR5Oj/4//4t7/65a9u/ZZshcQaO9DvEDQumnf9DEBfnejLlqxbdUakOqgfJubaM56VV/t7mGzFPuGF80I9PiKHVt1Mq+DR04mZFhzV5c6jBHSO5OFCAjCMr2jVdj623kzsps6gbEy0TbvKEPGfeKaqRosTbOyNS2eaOvOJHS0zUgtnz464OSVs5ghCs0aPZrrNZrVevfvmPZshmTSng25gJ7YgrYfuiaJ/JhxzQ+rGCehVPVCFiEHYEqpmFwN0+ZmohjVjhO4lezEygGXAQ4xUwd4Ohi30kinN1jStiNueBV0387kHVEmtvm4JC5EAaG9q3tl6wWjN1IIz0u40ng7baerhFoTGDxgJQ5dkqnpuhNnOUWUvaqXkxL+971nMsN3GCIISeYTubUNUIUL3DQdIcNhXDxFtEYVeFYQFaTqSaRlAh1U3IxrQCZpNgDyspLtEEINeUmwRAXQ6CD1pX2oXAkTXbuvXwKosSRBJUE2MsFdYsBsh7LR1i40mFyIIahxAE7WKracjec8GkaTFoDfriQCaRmvNgBgEsPtV+npwxyclluUqqgDWl5eS5jVj59/6baCy58Nj0hEyLZIA3/fMetYTNpS6LfTYU+gcNlVPld2ES5pzjjj78uXzP//zPz883pM9E8LZ6SkJqtt9jD02GB8dKFHIzkROhtJuQRs3qBBQKj0v9A5YNmg7qLYBjXUOeIqPZpX/Ks2f66Kd/kgfiOGeJDTPGFHWIs+KcJYDoECl+JFOCZp2K/f39zebDaOxXKyw5JArUw0nGYMcMFwO2y50gqGrxTR1e3V9f0vOoy/XH3Tt+eHoUBpa8ej6QzdyzIlKEj+DDzf0Wg37t4CUNEUnLs7OLy7OT0/0NhaC49iPMZYb35RC6kycnlNnM9rRKenUXSZkzAvd4Xp6pjcXMn36YeLpKXMMe3d/z2BxdoFb2lLfGfyhLxroDpkOZjeloCR3nD3DitilNWCDBwXsrFFQyqxcBglZCLAjfQJlqPD54ab7EoSIbQEJPYegpUjUlpszWbThw15mzZqGBCwfdMoDEblm2rtram3u/MwH07SHnFO0Mw2vLk+qo9RiKzhwOr1cPulnuKxG3WROds1Ua3X6leyAecTN5dXll69fCES5r+NhglgY19c3c5Lx1cnNzR1LTSdCuoeHRaf5+uu/+ss3b9/85je//fjxI0uCWixNmmIkFJVf/8nq17p6PMj7TwiL00myYWLgNJgsXNp8x+JnN8lSiSUxeHs/YvHI2s61bXv4NM5sZ5TqK4vn6Ynti95D677wATZoyABmRGFTmlB/Iw+iDbTInB6VMD5DUJr2iA3H09JCIFRqP4AajMJmOP9RPbboIXtme1Qt5cryI4fZR+FBfXy422zInt+8e3u8nLMnQY630WliWi+M2Bew1xJhyXuD0L0EyNQT1LOhCyPh1KCQqzbl7ScRVxn2SIDGvzvkNenELBgZhIiwD6M3g96bPYNpo8FEsMVe+yliQ0lUo8AsbLRlQm8zRQx7+6Akctppi97rdq+l6hthg2zLuIk8BoBxE6CQsr7ZUji6uMoWMQVFT4nmiP1ilzGr8oB0gBI8p5rWCmIAoqWUl8E+dAxC0xEQ4bTsawHoEgawQeONZj2gWezzGXkkQdjIe5TxCM9VGckhgr5d0KSWN5GBpFEdepuRfYBwb8WX8S+oMoX6MPFDPCDzm4kG2sX7kmoBy6o+dQKw0SsofP0nKwkK+VEuNHNQdnbLAUNHvFjrQhNJs3533r7lRDAkSMkufQxp0NEHPN7rpkgd22TB0ZcSOkFipUJtcJDSL/H4c3uCNF3wJfQFxwZr9qCp8asL6PrtPDTybJ6xgWCDpcRgs1G0lPlB4THphNIXZTbOZnR9DktKdhG4Uiaq98HdHR8cLkjDD49uvn59uod9Is05fNgcPG5mGrUDvdcPDN1hvvg4OTn5k1//MXj//v2Jk908bPrm5gYD/COhLaoQTG7LdoDDXJMWHx6ul8uLs7P1csWYHh/Nzk/PXr06P/PrUbDXHSdEgje73tzrOdYPm3s9oJgYKPM3LKerK73X8M2bN2/fvtUlUqfddDZPyFajw5KD8PgJRUOEHhkAKbTaPAKsqC5dBqEpeyGArX0piATIW/yrHSXmXlw7PoGt9gBVljS1wpq2C9Os5NCgDAqRB9Wi49oCMw2TFzc0Q+cJvH240zs7WUtAF5zJsJYn89WSUy7Ok1hmmXFKKjLyzJndbDvOiRb9ZeqREydTw9TOZ8eXl5c//v77jx9/vL+7IaacSOCQZf/dd9/9wz//029/+9sPH368u7tdr9enp1oh1zdXrApm2dBQs+lpCd7fEDDNPdwrj9Zq80kLVYIECRE5ltpGlDprM9EdHav2A1NOADDGDHvacBPZGCWpHRY0KgDRNxQgNHZGvkfZeJB25i5o/ICRWYCkLNkRlg3Ctrq0bjWqAb2PDWFTzmKk2DXXbGh6PemwZUkz9Etmbq6IyIMIfxJVva+CMOhdQSCJNpJiywY6QlDCKV6wrzKw5qcxMs5IxnPKkcEIsQlcb8u+gDJ7gXgZFVLsf7IWU0/pBS5gjwe2AndOiBn4mQH8fLQGBjTpM6D1QiRUIfiKP3sKiMhnf/fv/5reIEjVWMQUyMuRNwu88efW47ove+C0ooxDEEmMoXt2Bz6XrT+f2ra/XOuKa1feammDP9N26hXYgh9WpL2j7OktYgOiKpQwAQfQ7Csbs+uHMW4da/HoIMVfZJTxk+agyUxgMzeqPwBJiKoCTS3f76aeu8y8tIbMStUTMz0wASftz93HjYSUbkGgCUqcyc8ziEEzGxBX+cNzSuIN3f8N2oZUp930jpgiASXBLAaxd72GA99fUZ59aXN25LtyLVDfU2bsQhSdP+ptL6DqIhweZ4cHc3LkxXxxsj6ZHRxxqN7c3bOhKMUmb+boPtf1STYSss7Vaq0fJ2VSlEPrLmEFz9HUGxnMhx+///jjByiOpchP16uT1Yodh+LT+wTUG0DCAk08FZ1iUmBRa1wUogSu6otq/eCgc0fIAhyGzJQRUPpeCgI61jeoHii58N0lXoGHel0bFXRF8OjufnN7p+usJ2s92hY3cz1tYnV2fn5yeoohGey9Lkw/6gKuvtnVLdGEwp8u6+r5vfdknXNaYRk/PR5rprSzITxFe0jWqlt1GX96rx8h6ZbwOTnF7e2N7qk40PMHsNScsPWwMeg2WYVMfzIIiyM9cVabAbvgzYNeM/P0sJrPyZxJnfWiSL/qBUsGWV8f3N/h6YFkjAm9vYF9JFS/5o6OPOnnhjba3BEJLd57BJhfHH36/Pnr169q3W/q1sVwb/4E5x440gFZlNq/Ei/dbWL1HInuEmHGPMnKUIbZJkQ5cl3b6pNea/V7cxC8K0FKeLSCvfYsGD086NzMdIzVU0OVPXoO1jkQ/dFYeSGJo/Qw20KtRi0zuXPDTU+XZEO79oqcXqoCwfsg4aDTinxQndNMTna8WPSzM9YgCTMjwUkNS4oNarFccDbJ0JBycm53cMRy4CToOIOHfy1JXbYkSX2gKWL9+vnT508fvd4e7x6YL33z4xYeyKSRv33zBhfr1YJEmbz5//3/+X9R/tM///M//tM/fvr4cXakC8Z04vTkhLPDY33dckwyrWSeaT1k6sENTdKZzb3Oe5lNvd5wfaJoNA7E5m3NY6JDJ8PIsGkTzGiy8LWu9F9+MrXqk8YotM7LdMeUGHVTZ5+Y2UR3jDCsTDHbp1aSjPIwcmw19fmzsxD506B78NOOWvSWROJOC1AKWtEajTHbCEaHXkX7dHin50fecgpDd7Qt+0seTgtWSzYE3DNfxKO9CfXZfrQVsS8gioMnTlreffvNL371S6Rsqfo9JftM+/Zy0jCpxV1EDsLGZoqoooWusjBiC728qo+MYbXlYDD8SUQOI0J7SP4YYI309nCcrVmW+QtbfxqUeBvM4tZzqTUE/cCwKYXQhqNS7u3tSKqw5UdE+Y/bwX+WCAT2lFWFP6+3hnS/oNE0PB4CQi2gLCX/edHpL0eN7G/sRlqI2LOaYxZh5PWHMIS3JjFqvsPQ9B64E4VtbERCOUSiXkBR9v0FUlilTdisxQ32P0bazY6VRmrSdc8if//x3/x5q+YOxdoVW03FM9CazE4bAoziCGLQmwUxlqPdzUNsVytEb1B0aYOeDrJzB2WZrkUQVSB+Ur3Qq0LbvF2uizxRUQoRGRiUIMZVpQgWEDalLXlhJNE67CShp5IAmoPOblBCL8EmLIToSHf9BJGM5CUsYtocKG1YoAq7iLDKEKMFiXPA5GbDC6KtMkSh5MV2dHZkDGrOw/DJbowmj45n+vYYWl/3M4bad+n7V72KermeL1e+Q3LBTiS9pcSTNiofBgkbcx87N5eXl58/fSBmVVgszk71WgcaI4x0rjnQ51NLd7X3wUBrrBlpdyNg1D48GmHNKQYQS5MCNMsrFAZPD23nGNV2eJ1KI7z1YzegCZVs4pHE1DaUaMlO6A79gqWkfwiVQbLF+aI1nedYe3P59err5fXVV0ZPqTrAh1z461stSe9Tn57W8+PFfMaJyqke3Lwg29Xx3/cc63jSzooEYlfNR524rpgaziSVxN/RK915Tgo+Pz47wc/pcu5tSt+ts1fVzxDTKRKBe4i7W/woxVeyfE+EjyL5vL/d3F1dXeMT+ubu9ubmlvLqiq5cKkr6pntf57rns8ZtWO3QmQ4kTYXQk7plNQG6Ej8FjuIzTjRAHWITaVrU7x0toS90UrQOufpnrceqWXq4LY+9WUHRqZJp/7eJtgnnYIMkQiOEXHX9slDBRw6afHggRmy1BJR56FC0WnISuaYVvcfSFY5IgpVcL46VzXJkUtasMdHmINAKC47y7uaWKVGulr64NkuQHJ0Z1TmPbtzXe21++9vf/v3f/z3Z84ePHzf3m0tOgRTWIz5PTk7evHl96ttyiM334QP1Bc+UONSZJXk82bPfkQmwoGewblaHa31Q6lOJMlFugxrGg1q6w15oo4cBn/qnKctYM+zSapS8rUGLFVo7sMyM3AyIDRjoHSGwe9V9GTGGUIrmiTPdvo8C/nmAtik2Az9ZR9sANjoTp6LjZ3ukOXWKiPXUoqfzt69fvXurMx9GlfzbpvYtiE3E+xDtc8H3FXv6Obxgo2asrbZgNSkDHQKY/um2fg7UpBG2bzplEGG0YUtYRKE368etp6e1AEItsgmaesBIMnVbBiFGBqUtTCVTlI0dQG99ImufAwbjtpW5xo7NVFJ4Th7QFwxqlGCz85n9p3/7F01hXTPvW0phOseDQjPoRqqZDShJmpeFYeVO3cbSQIdo+7olH2FkMKrSybeWQeQ7B5VBPiJAaMpmOkQOMrJ4CQtcY+yHKhAxjtilgCTCuO0xGLN2RBQLnqODGs6a+Mgr8rAg2r7hXgvCjoQ99qqq1l7tFGUfNvMS2j4E+gIXYRB5SJcNg3CH6GhZu9Tg+BrKkL4e6ivY2aF+XK+/bLRoF3plQr5fTkl8HE2pjN6LSzkAZQ48FKRuV3qlsN6BxzH7ZL2iVs2G/hske4pFhyTFY1kYGTifbpAQMCz8DRKtK1XUfwQZs6j4T2sZRLLnbds2CIGWXjDaRIur1WqlS7DsIzYPZKtKHP1QAr3i5OYGer1ewyZ7xgMVnUv7xRPK3XShUXuYzQOp6/XVlR67u9kcPvn3lzoNYawJbEOOyhke+fHieLZczPWLxYWeAcZwzjlXcac0K4pSvSLT1QTRCr7yUOoj3eF6Sv69Xp+fnnJUd6O6AK6Q7u9pXbdTk8VtNgSvdJlFxf+UPq5v9JgPTZZ6rZ2EhiwZpMjZjKyc6U72rIuBGjGUhOcR9BgCS4RIFPNA+8oVFm0pjYBHzOTxeeBdpt6BMNxNKrn3XemRvWsGvOEA7E3HxqJCti+HLa5lQfLQ+u7OpBJEIqQEUgxdM6G1GraEw1bD6RNLhhMQ31XsnSQnkmcX53o+BjUBZz86H86GqM2P9v1exFwEjJv8APRwc3f/+ctnptimvhrn7YAZZvXSdaqTsJE6/z///u//6R//kRW41qMxVvRfybtP55jNxZpzYL0QB3BCqyBbLihvviR9zGpUtIvFCUtLD+DRhXGH4wEx1XrrwfXXAQSJh0g1qDjVtVtB23jqHik/PyLfp3UqxVIWtguIU0t9yAaMnt7C5kBExx6ytmFrDAPkjRoQSewzmrB8EBubLWANIWHTY1+gB1+zLSTSfIWtfWT+6wGUuhrPGezhwcWb16/evMYHfWM2ZZ9xMyDAKDYQbTDVBqhShgCxLPYFpFbQRLtAziwWHWLAlrWDhib62WjVXLH6CNvTARIAUcIQKUtVwgC6MGWDxg9Agreogmm7hd5ypApGQjvYY/aTSK2ubh/h1qHd79jsShoiBCMWRFL9KkmhzLAps5Y9s6Gy7kvHRhtTwZ9hczyYoml3yxFLGVizZYMmHIxBIiltlYVoS6g6A534g6gobd8kBfG7W2kMIgclKcDm4BS6B9JGbVtsiCREAN3px61U3c6YHVqbF0rYoqscoUah8Z230CFA5Im/JCXvWekm6OUJLIgkRLEFmwh9X0IEo0EAOtY6ewZRAWvE1niWJHQIsCu3St9ueZxUcoTQDc1HB/rtPJ+aaP4/6Ph2NCPFW56cnikJ0NPf/PW9f4+fr/J9EMSvwqYS0L1/j4/kjuRtHArPz89XS/0EiuXpJWpzo81sJMqbYSNxaasYy2IYmWK3aJImV7VIUuqKrBz2wBXpI8rErETHv9Mi46fjjAM26SzZMwakzvKk0wZZMhrQgDY52JL4kGFokvzrw5ub6+vLr2QwJLLkCuTSnE8cPG5IcJ5kzK5GR2Uy5fkx2fP8ZLnwHSP6ZZJ2g3Ls+0p9EVrd8iAxfjSNvdLt2dF6uTyeK3Enf7q5vrm902tfgC4pO13GA922M620pOB0jbkjF6AgbyeZOzk7mfnSmp4yrW8g9Aro1YkeL80IYECZ2Xd6Se6e2enQb5XOwyLO6YvuatqHZBXyaETYE6Jd4o6ScY6CrjFtIrVDakatgqtjYdL7K1OFUrQmUobVGKuPTWVhUL2rrhkRbFVUIa9N/sfUafT4z1rSVOPuUL/IXJ/obow4Z9g0Iwtn2n7yCd6cieHk7u4uQmyY1M8fP93e3aFQCqoI5ZKtT8tXJ3UPl5dX/+2//TcSaGqcnZ3iwedauhfCl031zYm+YvDaQMvsU/pLI22atMXyYxkgYrlxzsuWy8zjDRPaolu0669H6KrCdz8eDrp0HyI5JXSGAdto+J9NnXmPwqXc0Tplxk3OqeJKIlT2tBljoO25kzMkZRxEPkLJSeRtpDg4+yEbZojoBbs2LDj1YWQ4sWZjIz4MaQ8tJ55k2HzSZSaF7YZNWtnz29fnr145e4ZVT/OdSZqrRvfi52uLpvWXawXP2WTi0AKoEFF12NPuvwCpm7La1fgYstgF2hj3QIJxLy96JCz0zmEbZYzaDZtFGMkIZW/HzWYUT9Ab/EzEeWrtVu+D3ONzx7aD5VtF7z+o7vQogxDYeAejPrKFCv/53/0ljIZJSUkz7RGvodsGvQ+1tQdVxbWFvcJC5GkgkudHUKjelry3qVnvS2NrE4jftYkkKHnKajT++7WVYa3KSMo4iDBEAJ0akYOeDmwoDHwb5Oecj2ErjAuWyr6fr0hAjpe9RNZGCcOOMJLjvFG7qufoAEkvJNp2yDRKSOn8covS1god2D1ER/v4x3Gbo7Q0qsuOXyPzpPRp5vd1o9f33rpJcz7zz5w4QFCNfAB7Zl1Bur8ePWUNyrZRPD5xpEdORvf169ejp4Oz01MO3kg4gCsIRdL+5FGhoSAAHeA9RUe6vVoPUcbaelUZBqHbNrczqz/kMhNr+1TTn31GWFrqMgQqlRaQMeruXtYzh0P8kkVQk5JU+PLqUmcQq6VzF90BjhyX6q1SBF0u1gU8+dSv+hgPuMWx0msGiISFTPr26pIkmhx6o2cz3+SOYw6rHJv1jEAlMboDlYRYT9tw0sxfLvzqS3k9FGzGSchqtVwhI9tytBznlTrfXHPGor4R08M98dNbqrvv2uXZZcZYNPEvlov1yfoUnJ/NlELjd+1Eeb4+JcE7aYsQe6ydPWte5EWTLpUBk1YQKs0fdga6R7KmbJimEUbZc5w0xlVUhnaZnAyafpO3idTuR+qSm5e9bOK/yZp2sEgNEeZtqZBVB0vMmoGvqsh66HVH5LOX6KK17lVGkvtjPWaaFtIsUtLTk+VyxQq4ur4mx2ScSFfZcWSb9Gjq9s1UowaDTyBwBHR1da1vF6jGaZi2QTXl+9FniDhV+/jpw8ePH8h2X11wvrq81fnUtf08eLNlweiGLBwymfqmRWfGWh26MK1cX6dQnD7hls+z89PTs5NMt7rnO6FNKmPXtseI4ku35aj0mOeyrS8t61q73Gv3qkj5yAgdIKaDXon8h1Rn0WWNqSkNvqyDXVqxyMsWmqkew+5QEDvYRwLCdtCqVdNsMU+Hj/o+Rr8NwI5ImBkC8xsXvfvS3Sr0j5Nip84+i6vsmbm7eKPsmUHAGztRNee1uq9dwZ1tsUXyHHqD5+jnMLKZsmA8jlv8YW39JNJl0E1329YiB9VQGQS9POiFP4nesuqCRBJEC/p2wSiM3rKnwUgbUH0q7BH/selLNC6DrQe0gStut5FCs5tE3qgBfbvBlKYEGSVlz4i0ufqaShTpHmiVDJFdxD3ii7LxRtUKXUTRoJer9FbZ9xC4xrYKKIOSjwjK2PTD4ZKiWQbijaJ7IbDVDnp5T4jOxyDshzFDFHkItOmHTZoKhI4Q9JJIZdTBsrEwyHbQmM4nCBs5CJ1hLW0R6Uip9qJUEKGLAK2rA8ogLJhKwIgFSCxsxkFUNMHRp9geJbR5R1P6OJg/Eh09TEPQhVUdAZRWss/XvZKLhZ4su/DzaJlNGTAytsaXijbF7U4G3bjgNOXerwXB0Vovl2ZTc4KpCtsuABi1J2eZt0QmiiOwJdLWSMLWvIyGF93wGYeNNSlAVRUI3eLsUFFlK4aGaNcLfe355kY3AedhArpS68ff3itnvaMuBr5Ud7zMu+KITZmX3/63uXu85+BKPn3/qAPthkx3o1s6rq+/fr2+ury+vLq+/HJ7dYOQGpx8rEhp/eQ7MualLxArreW/hIsTElzdlU73ld/rd6pOVXKlP/kHzUFDZbuDTu+coujiomdBWkG3X/sphPzTHbnrxVp3keQOFrqJSh081hVozDVqk7HNRxvVbjqUSQ9IlrwHyYAHhO4loDHuiNJSq+lX6uIYMX2OPBCJhaqklosmCedcL5ZDPdNeIYOj9LEI0BMeED6FUmGM/7zIPWuYLQY552CsGTYMtp/1+gTJ3Z3eVYkVE+LEs8bLFRXGwUJvgNdd1PZzxBq6vbn7+vUL2XOmA/nca/Jhowc+OJ9+YgozX2hJ8dJrzTsTzopaa3LhsGH2KQHaUBC0RK31anV2dspiUEYZeL+KK428UmENqdPHB/0szsOrxeieQhOeE07FoWHJHKlb+FHk8Rw6fVfrBjQFxNBN2xg2FBvC8Nx5BgN2hyH6KmC31hZ0hkCtZpPRtXN6QcAErTOFp4Olzip88YBmNMXe0WlTU6c0x+wu9J2AEu3X796ev7q4u7vFoX5ZjIEzGze1Eyco9jmDHnvjR7hXPsLIpmpVCUYNd7G1bR/E/l8GHFZ1NyiE7nsdYWHKBo0fMJLEJmgio2f3DvXPGf8QKV+IfC9ethk1MaAPaSvfDUDlyPmUfU4ykheQaxM2YLXiOdb8l//pr2AQobSZ7Ihj68veIASRDU0ybNhTRNuPaWiEYYsIZDyMjmoaxYYob3u1BSSx7O2Hzx1j8Zb08ggB1SmbtDOujgQaPQNpCJC6g1+rSwAA//RJREFUQYzlYuwknBAtKHoq1yW+ziCw1Y6kkMlDWxEGNSyg7wt7Q8piQej0JTRl4QV2ZL9XtVcYFhRd0W7HWb9O3nGCjc12pizaoJcUrcOAhkiSo0yXfjuojEcXhI700AYdRR4fGEE/emJNLsfB1ZHgQQcMtWuXcZQrYT5K6rCC4P5O2TMCZWO6cXC4oC4HqiNSrTYZcYk1lQ1Cv2W0nXtJ5kSsiJQj2kL1FcYAR/LkK0ih9Q8o0uZEsK3hXyb1ErVNrqkLcLNcqf305fP1zfX5xQW5xvr0hI7fP2xuyHef9JhkHVRJY32PBH6SOtzf3d9Q5+qKYEh0OBYzMNrxkC75+XHz2RFCJdKXX0nNr6++MlYICODpUc/EpQMMFkmAfqFJSqHL9rmLA5dKzxgCdVCBiyBSJB57r2QWg86InKDIqeaY6SNtUoZEQf5E5Pwxp/RAz3s4dnJOl3S9m2yB5ld6H55u203vAB9404xl3jz+lmukIWgtv8+3ssGTtQfIY5aKATS9kNMIQ7hEUZIEFJqel7zBHliJEntgYJtJ7FRBCBHBg+9vGRqTJOHVrr46BcGwYALRC6lFS1qkmqptjE60fA71+HB6esY4393fIcScamSxTJQyWv40KZpPRgeCLlCLtvCIn7t73f1MLUWk3dsRGba/pVHkvp1HT1sk+6PbrBw/UPzu5FTfJDD7nMeerNbMP4ubFZDkWeyAdIF5Ob/QFxASqRFae6JHw2D51MOj6nv6dS7nzFnnCGSNrG0kDAArJK4xD7Lv0fZrymV8Rtuj7fdQZoAjDYqVwmENtNAle1vgv1FTaB+j/5Da7zl9JkHWrwa1zo90Aqv02bffyJFXlA9LrRezGeE+HDwyha/evjk9P2comB+yZ6kdYR+AK20DBlPJFDGIn9Cu9GytaIO+9SDyovNhbgzWXozB1M/PR1WHiAQgKRYik95LquyJvWGo2j70xrCNGpxQ9gQoG+gQgZ0JoWMMIglKW8IighH7czBy0D7titYbM+xjS5iGpmVXZSsvRF5o0qFiMPuv//6v+dBuYRgFLCirQrYoEUjkR2jsIC976QZEa5c7w6q2jBiEDtIbhLW/CKDTRBAVZRBhjwjTdCQhsqeKJLADIWzZ98IiQOSElwhB5FTUfmS3Iogl2l4OkYYooDGIPGahERYNoIHvv21sEUVPkf1ajxbn0M1C/OTYU2wAW4GlLJS26JEkbDCiw/Zl0NMZhEjwWfBV4SbvQbNoIaIFGv0kuEaEReMlpP+3EjGH4Rk5Wq5DP+n+Pyzni9XqRPdQAsQMo1z7mYM4clyG6rQwyBOoyxHoC0f6h8fVekE6Sg7tKNwc5UDwoRzO+QGOHR3/01OVdNuefRXHGFqzokO0kZtoJn1yJWrQEmSIyFXZ12sjDD5+/Hh7e/v69Ru6T4KQVQTtp+eeEjBJMPkO8tubG30d79eU0Nm1TjmOWXakP3rOBYmPX4nCecaNHxedN6Q86jZrPRiLrt58vdSj5ZD7zSZPD8pRyE6Ij+lIvqQfdXp6iS1jAgiYjCRTs5zPydgR6kKjb2xNjxaLBSVCxeZ7M+iCvlJY6EV3JAfQkYgg/NUqDtMEvaY6QZbDyBu6gUWhcjBwYt20I7TMyYuqpgYibNA8u0TRLCQXrVxVg9TJ/cl/nOi8xXRB2jQ3NG3vruLsmRKXMuh6wSDEANZudOAAcmMgocQAUJlzD/VZAShDljCqg0NWC8PPQuesCb0WvS/3Ull/OMUPdTnbemBJHFGfUwyMCAmwAvV9ju4bbuacXuGZWmTknLgRCTm0JL7STDLNKtWXFwbrgWVAi9DMNR3VJqc203K+PrrnbPf8/BxTJMqtOXXLaOD2wBee3RkNhO54RuLvWvh/r5Je4wuHWNEQzUHgWbXkh/7pVCF91xVdecZ3tC0SihA0QmOyGRDLoBeYFhJaCUMAqQZ5YHPZU8KoQ921Z9ygowP6Ukj7MN33rfryokaoRYhUpCeMOBk3HXv17s3ZxQVbu8yl1FJIcyABSLiLDBfAYKoNenno5yyDn6mFaMMCta8K/WvUfx/6FgMPeNvJDPO+bQs2ZREpE22LeQDyWmMjqP6Avlbaagoj8r2gYm/wMv2cFozYHqiCxg8YOWifnSt3qoVHWaGOyhA9psKeLZqBxWfcgvbEOkCzDGLNWYQAKhKhu8aQMihhXEPgJxLK0MUSQeiClULbxtooCL2fQlQAOi2CXhIapDplgCbVIwyNfQlBLCPp3QaRUPYqytSCibC0dDYjnuqyGbSuKKENBehO1VA0Ku2bBqimAV21QgTWbbsJipbKSDwQ1kMNn4PbQAc2I0KbCNAIR53KQSLGIySAoImMkje+QzXX2yR7jhxUGCGCyGMAeroMOEISOmmprxHiQEcqmuKoSgPHswUsh0iO3DPfi7x04kvFNCRXuizspIjD/FN3tYbmNB3ZIeppFahfvbpYLfWkjtaYiWHNQytt9lHLl43b4zB1ZE3mgZGadKwE0G1H4vgjDh2IFZClDgs5pS9VyxmFPqv1ZulySIZKDmApiZ/jKDkHOYCzjYMb/R7wmhTk4uKCTkMzOCcnZ5e6hHzDIVcX6edzUmWSCAJXonx7T0ur5YqEgRya3JSTjhs9doM0a6abnudaOkhmhwfk2fxxuNXgMtr+Tpk+U4WNikMy48nhnNMNAnfapeeCkZPRQxLeZE7nZxd5wLAM54v1Wg/HWy5Xp6dnZ2fnp2fnfvr2Wi+PluQUPYkzYWuAPFAZd/Im0V5C+rLf48P4U5jUIKPmMzTxy0gjR1qlu7ox0x8CWxTciDL+jHMk2YL6/QZo1bL7zrVkrzc9MgRh5HJf2aqPoJJKAEthTlb+sLkXCxw6CBqSJr+XDTvsxJqqQ7dUdlYUZhDkiziibTwxFod6PHdzxZpg5Wwe7r9efb291vMEh9iw9dcpTwfMo+ZXPlUrfqnCXCz8dHCGk3XAEHj701Bopo511xBa5XjJSrU2Djlx5SwJ76xhvVuHdXyk5+osFsqIaUiPD6cXakxbMstsPjt+++7Nq1ev9NJvOdLuhXNgfQPS7pzh7+GRdPn+TmeGel+97mRibT9s9CQNbcPaHAXMfWOYT/nasGwYIvfPA+vMEt8MHfbDwEpUEoqBUAmk97wgKW2E0PQEWs4HqAu5WGabmIUALBFKFLaVWz/dXT8FRo4lnZEPVhMLLIuTPaQXm/rpwc4XVjT87ttvOB2VP//Wk86yVu15C1rQ5A6IBECE3YsYgJFNVQyKThOwEJTpMsYR9pA19gphq60hqo0sLIhBT4yEsY+HCKETRhkAaJZK5JEEsKDqVjnSBhVnIQY9pkIkcVUOgWs/i9hUrSbtPDfenmMQotf2bAgQYUlsuAWLpRNqDQflymg0whr2EbIeptpUCUEZG+iRWbG67xkLgOHIKMBNyUsdCWU1Y3ED7AgIY0kJaM6GE1RDuw6fQ/lJKyD0VAgcQDMIIu8xlYctofUNvTz9Ug93EcsANiaUgyTl1iy0pmPwDKwReneRVxmiaCB629AOIil5Bc7e0eZjqGtGzEDkIShLBdubjRDjn4/efofW9cedpgetSuiB3aFB2ACW3rrD6bVKHSB0q4K+ddfxgE1USZGejMbeXwmfUd5o0AGo19nnAlSUNJDnNLGtKnt+eiBB82HYjg17iStJGp1zgy6qfkST9KSVQtjOfrtHG9D7bEhdQLcb1Zw0VWi8ZbdO5D7eH5ES+ykiyaSf7vzCNvIhEo+Pnz5xaIXGnoSbktTU5xQbsmns534WHhKG9PbulrHQpcFDvb/w7kbv86MzKh+VLjNchMLhmRTHo0YZia6HKUL+D78uzQzQQ1h8Cn6/iSbOL3yhBNGQRUl/fIxHSuJnbyJfODTwnO6D5Ha9PLRmIx9ovU5iRgyUmJU8VTLBje4xXC9JdWgIxjxsQ2YhEpfOwMibk8kJuNeH7yUQO8gzMgPdIBEoE1kX7WCGlaZ2h7ALCnvoiCp0WmsEFhYsU6Cp6/ZpM88L3hnYjb5d2DDdiUSBK3pln+qIRE+6MRq3zvR1IwRJtYiD29vr5pC5c7iczFKyfloAwLEpDT864vRJS8W9y4plOSzkTRtphJhBECy6V68vVnqJN6dtWle+FYesWjdgKODHje9BUe4oAzaE21s6g0QG7g4lrTeJ2YBWaHbjm5SIRxHqlhXdngQwlijx68S3bZ41xk1llHGvDUO4jRh0RYCEByI063XYWEn8qhv9IpDu6zYmAkTv9YEloE6yZ82uZ5lwOZVkNF+/e7s+PWFvgCe9M0Vz1BJlNyvsZQtNOkFTP2PQy9PHMi42dIgp2rh0roYqjRhVHJkF0GDUYuhp02Epe0QFehrEz89B/BQiiapQkinxMjALpvFE3pgB1eu+7InCVBIg7lRbG4QdtmxT745Y5CODEWJfBizd2INIQuu+Z23J7RRdulEn02xodI3oXIMpTQlwFZQK1L5gijq4N35AJPGTnoQtetQ9VBAlRBIhnkIHpYKoIHvEQC4GRB70LNWFxu1UCSKPVSQeh5CtlZTAqi1KlaNa6Ah7jCRiJ0e1nkiZkCxuWRTyQpMbNZ5FpCIldMxsviVG+Dly6EITGTush7DRAyLpyxBFg7A1vEqO+TvyTREsPjYE/67MB5D8sce3Qx3ZjnXd1JfhU90Dp8IHfI4xSmgk0OHU0pwrPz5eXV5yvD09PZX3bG6GtMoJiEksA5kYZYRoOEjRVP1pEeTo5Qh8+FKZDTjS1ALbDcBtpFIhSuC0pEn6MgQdgSAiZR6edNIdkl3dO7pakUaTPeercBx9ufyK2cnpaa49r31Vd3OnJ9uuRZ7jWNejN/qmm1TDeQ9Uy5Zg1+QrFupYqzAUtIbDs+Y8VxeHSJFQHLeTHN2xTD58sl77Arng5Hjuy4+6szW5sjk/WAWS1Nlu00351FmQuk6pdg2NgK/9KwHzOMgiqqSzKD3dyDPE0WpqBnmbsnizREKzKr1OAlX0IAfSxk3WlEvCoCStAYkYC+V/stUiDLCJnCJyeTCaGqiGLsa4G4lX3XXZ4gwSSRBagbbwmjDIkJpioDPknPUglhz6WF8INBfKQzkBUF6lcScypWN6uKEf2s1S0W0Yj7oUHQdHynFhdYqLqV6tnUdbeEtlUyD11s8QPWsEdqgXVarq0dHJyVqt+tcCcz9inDXBLkDnuf5+gDAVxuHB6cnJ6zdvTs9OsFAHfYeLctHsDrSx6yWXvgrrPz9f/ObmWnTOZwxyedkf+IK6Q/O4ElmG39mkTWSgUkAhORqvfOCeS+BSsKHQeEF0JE0+bNdAbKelCYsbC9yozfhEqQGkX3quBgQB6Pk2+i21FocsHZKskj2zXbhedqdYvHr75uTsVDOKib9dsbg1VwRIML0EGlSQI6itwQZEuBflucx6+4xqYzr0rfYGWnyN2MbmcdvjvBeCUV8ibIwRSVCSIp4bimCkfa5fYCp/QfJco3ud9+NQKA8hYkBZlkUEI3aEbASNadvKFNuYX46/tH2j0H2tqEb2IJLZ3/2Hv2GsgQS7aHbeAntRPgduS4BeGIQNwo6EPSq6vRWDnlbYndtS9XQw9HzHT2x6yxIWSkI5mozIAfKmsjEIKUmHqt7ZtK3xZWxdTTzHp/2Nm5NkiHe/1tjxMFhFGxWlj1YN1jcUGxWAxj7EFM/Jg2jLZmS8y+5YBlW9l09Z1kxJlKEOdOZCN9Mi8XGYtNrtaAPwVdfj5SLvG9NKAOhyiIGm7JITDo8RWPT4+PXrV46X6/UaX3io8VTD6Uv2CxYCDJTJC22F4CZlCGBtPAgyPTrysV19CWuNQB3ioC/QVUv1jWTPI89BSRySqicGRoN0GYLkBWFy1uub669fv5C3rta6d+Li4iIXpzmcbjab8/Pzs7Mzj4t+yMWhmNSaFsi/yTxOTk7Q6l5k3WCxxubO7wWsdjkJYb5Id2iX6hpGJ/QALWaLpa5to5XKOJ7pqYKwAIJIcKjohz6ma+kU/2GsDESE5eCPmaeoGTSzgW6s1ooAodKyxrrBstzaGJVV9NoYb2s5+LSIGgksQC0bLzi6KlPLVQWztjh17dOJXbdG0wJtB1gPjT7YGwaKxMFkDFEhKSBP6YhEgww1kETnKNpyKJkSVJ4WX8O1TxYJqyW1UNuXsrGNHlfDp9Loe/3yT1NDZmtCdvmbHx/d6haiG1aXzl3Vm0NquhMN7kFbAwC3pHgQnE3RNrFyHuYbDmacgDHHVGEJvX79+v27N22rtD/lwYwRg6i7MvRDOj9Tx9jojdb65sT3WzPS+KciFD1SXffMKg+sB9tRabNSx907SVTI2MEaGjlB2qjdnSrjyiVF0S7dLkiLIPIiim3wWPFhe12PT2ZMfU5Tdbsz4dgwzVNgx7kKNi0Y/jw37GvO37w6PT+ncc1I1tJwluhWGio20MvBiN2LUfVCExkjFkTSl0G8bT3ugt5jDKrRECWB6IWUQdFVEUTYl88B7dSgF061z2Fq2Uvk8We4es5mr5wu26tUVU6HqLBXGLDEGiW3jZjYb0c4TYeG6BEhKHYUZxEysrZQ7Ox/+5//VTMdtkbRXWNtxx8M7qoMEYyElLV5g7QXlHCMTlxORsY9W3QR8U+7YQvyIputvdktShICRB70LP4pIxmXAxEJiHEhKtD4rsOdsN2eFUsQJ5QMaOQy6hCzxgywqAlH2ooqclka2ceBXgiw3wtUI0s5nTRXeE4eRNuXPXYle2xgI+nlvUTqAVbq6MJA5M8ZjIx0aHCWqfd4yJSDvR7BwTF1vtAzARA589D/XEgKGU+serlGxLFCx0pdufGdG4+nJydsECxOHadpUN7dpD6o50LHcT2S1qT2Fi1WXBqhaSR1IsGBjOVH9ofDXh5VVfHHdrsoA0oOjxEGUQG/9EB/Co2ekUCg9e2b9IV+3Vxfk3Ho0WA+yH/+/Pn65mq9WpEnr9fLs7M831pXlEk6Ts9O1icrUg0ShZOTtW49fnVBrLd+ptXF+QUScho6slotyZsefcOlMxqC0tXEhZ7OrF/yLfysMR3MDbIzd1yjm6M3SlJn6tF91VTsevud0pmkLE7m0s0Q28E13HVNEiVzjASjmMjS0PANYGSbO6CGNYzIoTVRw1wEkhsRapBNRx4CxJKSZcR/sZEkQXSp+CSRjYbKctCqi3/a5HltnVzIp1szOxBa0SIIxbIGRgmho5a8CNPbkcxgNrl/LdBG21ngsZ4XPE+jsPlGwLOmL33UDWfBOPA24vWqDrERPbFynnSN2ff3e5qxITXTABwe6uGIvgVcWl1Q9pCoKw5V55XU3tAHlp+e6cEm7SVAuLp5Y3bIyqMxEvpXrMVX55wQZojYPtjcyBoVNctps1EOrjsa9FDzh41+3kryvNnoKTHql5ef5kW1PTvJGn3Nm7BplhU711Nqkj3rBMPPfTlmF0NJWO2UQ8OnAnh41YK6M0xBlSbyuZVo8Q1Hk0TSQ14GNIn988n/rI+6rkzzmWPtuUzzgZiSEwosodWALNQ9ZuX04vzs4gJDZc/afTAlvgPHzYkdEMkIkQdN9FOYGkeCq54FoSOcYjxSA+gxZXkD5W0vShUiFaFHXQ4deSQBkkLYyEHRVjZtiBeAwXQoRo3+ixFvjdmF1okNwgajQfg5yPof0Gic7HZhS8c/ZYhCz5YWJ2xxJQlgE3whwkDZMx8S2Troh7jk4ofAwj5XBtBseL0rb4Pe5J4BGyxl7yplnECHDYrdHTuhl4ceyta0au66KqKneyLlzsh0BGV2HxCRgBhTlgQbUCzm7XNAVKkSRI5Ewnbmv9N66JIETRjG7ZYBRPwXS5nAEn/JA+TZ/46ElCUJYROhp3s8Jw9GfkbGu+yOJYAO2wuDkthkvPy22uYT7ZPeOMi2oeOADnbQfj1t+8Efo8eAeGm3+eVDZVtvbWSe/Kt8DvuU19fXODpx9swmmo0qAQ1xiVUWSBvbtHBwNay6IOZFDhIhUqazEWM46d61p4z3YrfozqYSAjRRQZBbkC6QNuRqsVRPB1/0CN7Hi1cXr9+8JitKFSzJVxgu30I6u7u9xQNCxpOh8kjqfeCrpe5Lxr87q8FkLLI7w0LToIxHdy0nvWBfQeri6nratALgwO2EA1r1fYcJWtypDwYGGMcDbGqFiGUqgnRYhGwolBybNmNsKdNxJXRm+QjbPHeSQJnWgF5OSJStlsvokoUMEteNXpRya/Ul8ZvQqQhECYPOo9mBgMx+0isUeZSivd8IZDAgaz4YJKa9BTUw9JoeJYV6VqCzw0xECIn1NDSSWsOZd6JDr6ugvg5N8kpPdGuzBwHj9eqEZcFcg3SDNYpexrl0Kqi7h49K8hJTtjTd2eMHhqcD6+Xq4vWrt2/f6uRQjrz2/ILudhbEFn2vp+DpgqvvX3pQUBpezL2mGDuV3aBqV6Ch80xJN4CutoFQf716veYlNLDBJ3HGj0bUiJ8qB2y3VjGaR8UgYmg3qhB9GUCKbVF7R+fbNnT9wHOsdyNlpGJNAeu2kKUZZpjxun94WJ+dnr96hT0zhZlcdvc9JyoF57rSGpEHJe8NQNmM5D0LXWiiQZjqNaqjFkFfuSkMOtcbT9Hbp/rUnnYR9pYgbFZRqXoidAgQeaEke7UgYfSqnp7GAyLci2bRoSn2qcBUlXhqCnpgGe0UvQ+vx7FbY6duDGIJeuEUvcFemoBBsXpiHR/iO6MaTYmy7o0tNUAGg2VJqmTnZVkzA2n7udGJXZEhQD+RqRs62qDYXh66U2m2YIMIQdEjOQhbwhD0ImygOgb7yBAlD1H20YKwCPLRD3ixgfWCmEm7o7IQ1nu2LRsUDTGmB6uaoCY3kbnridraQVUBsI3axQvyUr1g0yih2T9XBjWMYUODsKDxhvpO17JN6tV4ZM26gqtD0tPBYjYngdZh2/Cxe5uLtCSuZScaCsHpnY7xT083NzfJnvGnxaDrem5JR+S2JvnPgVODy6EadohOngZEYkKsr6y57oAYUMdOt6tFQs1ajoNChNFyYI+woCgUZ+uvRN2lVaBaPlnXF+A+zJNLfPn6mfzn4vxcqTP5hW9aJQhyosfNAyoOxnp7gq5GKxw9vG6zIWHIS7B1q7TTZVxTQJJZMG605obmCz2nTt3woOtu7yO9EUJ3rmvUutSZuWDsRXjAUfVAQsBogZobqmg6EORvACoGgg5DpOMGI8MMW8hfEzYoQgZN+ZYMoOOfdiEigU4YoHaxnX/RVIGgBNSXMHI/u6C56uRki5JrGbZG+e9xkE1Wi3QBAtxaYkJaAF3ZM4iBKDeRMojQEEt3tkzYbE1ZTklanU/nHEiJq9e8vtXRlwmzld8dKej+WtrVjKSaLz97O9PWpgvNm3vdRIGa2hiQwBIwTRHtRnfU69Fx9B0BS0STzjrzRV/c2+UB1XT52ReDCYCTwPPz84uLs9XJmrzWcWcKCMS/n1PGrMdq6M4S/d35crgucBOtrq3TvuecQfDY61N91G5FTdonEg/w4VN+PUnFxCOtCw3AsEoRhfDAWj0gQ005oF+fhjkGpOQjg56VWWtQwkPdQa5VxxiiIwYNnaZMxrZQQezYb1cI3Znr5wRkz4v16tWbN3SFacAzNukjZmUP+hiAI9iiSXfRdM9op84pI6QXlKFLuAfy3ZwXYYxbtKGwly7/EYbYS4PQJelVUzwb+TNQS0bjJ/5HbLBXCOTIqj4MJP3wFmI8FaYMUSg2qhHwHa2xrdjUDVs2qiqJoQ8jwoIq7MYZusxiEMCibW9LEb/rCzS7QS5fXfDRgmJDBGEZTWArsXgA7I/CTjHsbIUmMqiFpOam2N6sp73Lk2Rkw6ZNGUkvLyDs5aGrLCKRFKICHLbCVhn09jYUTDd52CKsF4puqu7cN3JQbE+0clhhGYfUTTBlH8DKYBheJCmDaEPHoBAViCpEyil+pnyv2a4QTghVZU8EI5uMQ9hIxiAfU7IUlb47VuLx9KSXdC8WupDsbuoo7lwk4JDKIV3HUXFyrqHxt7skL7C3t7e49jVaD5HvvITQXAyLPrz+2qrYWWb4a1SD/JBOQLn2To9CpBOhcWVvuS7W4BoCB39YDCIMIXrInkFlz9Ac2u/8nI3VaiWVoddDbO7Pzs9fnZ8TLgN0PJ/hOlksyQxZAkJYKiZbckr4OD/Wc8PYNvkgjbJ/r3NfqSKJSCZBJX8jrxs5yKpImvVMQdKw5YIeYIBz5UzDC94YL1V0tpTm7ERAKwMDglbChgh6WlcafRWz2ROAToselEpYorp8auY0udRVdeVPTRsQAKU8DKMtM1gFK4QttI4YaSh1cu0ZoQy8O/UEHuoW4aGCCEgs5MSibsXawkL1QMi+SwT22c/on/xSpt3UnRLYWi9WFb2EGGefPkSj1FUf9oQNBnGKWdJZahGLZDCN1RPQmeLb2xvGXqycHOlKrqZC06JOKX1VPzjFpX3OyMhxUbLpsSUvZser5Xw1Xy6gDg4Xc90jsdQbp30FXO70G8ETUmdO+87OaIHFih8MmCJO/w4fN1q+19ec+R1sHu5urp707kw9J4ShSX8DgktkEXLmQslYOj/WmAy/YhVonCBJKDmjYF03ocR6aDrGGi1V3y6V4XMHaIcYVCIxHSiSSGzbq4RIZNQ8IBj2OTor9Pm/dmKPbG5LvzAIRVZU5oj+sPZU3U4ULVv90dHt/f1qvX7z9hUd0kkdM+F7ZprvYdDU3jb+BgVqNN7o2WgLTdq5DVHaKkOgBaH3o6u1S6jL5TxlEGFmqmg144YAkiAsaLwdho08iCrAgLKEYVMW+ip2sEWTTmwaNaCXxHm6M0WmvsJoUkOV9yHGMSjLlD2mkh5sXJSuDYaFOsbOsABMQxBDkPgjhw3dd6qqAGhXam6rFlvB7D//+79mfWe7jEUcZWOW0Lsq1GwXVEASAxAaQMdjMKJ7xL4xEySMKRKJDLqmW5VBHhb0qhaE4V1Sy57jAcSSOdE+byhHfyWkZv2VNnLK7DUTHjJzWlgE792NkEZBtAhcNlWIkoAYNwYwCQMisJudHUFVl9CBcRTyHPoQ55tI2ZnnuBatjlrU0ye7QoKHt5odO1uQE5gIlTLqOGXVMIpuTejpYCQJWxGCUfUAOjatAcMmDdpwPAMSQ5imiyxRtK4brVA+ogrkZIA8wqbvvmjrI52Pa08HsyO/JHq+oOe6lTZD+aSX3mHhLEoP9EWrmowNY0RW62zr/k5POH542LAGFgsde3Qxlb0q0raEEouzWh0m5yyXodeSuzHdCSoiBy0nlOlM+gtBoZEY+uIV4e+mMc6U2xHtxHErY22p/hAj9HBGy7wz+5lrVRlAFcocWc2Ssuj3Uliul+vZ4axdKMxz5fzLwvRaFww1GnqTHBEhJ6khidEC1Kjq23BdZdTrze8f7h+YQ/eRnrSEWymPE5/EpeRRI+5BdGyaOeBh1P0hqqY7TOlAxi2pgHqndZRpUBqEhPMRnTD4zlq5VZLKFq134KnpNhBaJaruEfNCM+vm5ZNCErEEpanLBGlXQHrHJu+B9Tf1Clt11Ue80rivrTbofEzzrzHUTONIEt3HErfy6Vaooxwl8KpqHkjy/B0IktSJnCSQuSAMh+/wFIAohc0YDK4QitAQt99dAMYWs1Q0zadM+Suaxr2/wqGM+dSHNi0tTZl5rqQCbGbk0B5U/xSUAdedPzRrpWYzpswCc66bhm7uSNF8N0deqfOgH+09PixmM32RobuZZ+tcl37SvQdkzDRwwmbIhnx0eMLi0E32h5x/vX376vzs5HS91EPHdZ/GoTba29v7m8vHu9vN9c0dqfPtLdszpW5f1uauidEQMJoPutitXF6PZiOz9rQxCIcsHg2Xv1Hx7sgsFQ6VeT/p3TzKmHUJvG336qQv6Gp8GDovI4OKVPE08V9/IZggpkK1hiGyTFCjXqi6ZmypnNggllBiDHGaZFYvQq1hdmIHfl0i48HYEaR2DWg9jXwQMx7lxN+T0KLj58ML4ODx7Pz01avzq5srdnw0gcc0ZKNEKERSiBA0n0Y6V5Jm8QxcY2tTTlIdV9n0tD/1HxVCaFJtkNhSWh+0YStEW2YQPU1zsSlLgBz/RVNO/QQlhxjZjCxBbAB0acNGHqRpDBIbgGU0KiSANioQNnJQkthQC0RIGWGxZRmbskRSKogeMXgOzJungFB3zOgLpWMpLcHgbcchNMCm8Y7BVZqwxmQUGHLt/rtFG7PZf/0Pf5OxCx/0DQAkRQS9EBTdE0FPg1FYoCncqDbNYVh7oI3xCMjRNsaIZVWhDAa69WtUC10jhio9DUJHCFI9ZclhM4xTLWUgO6ui9WrYMegReewpxe7OSyH2oKdBVQSwRfRyYFtrt1vNHmOIqArIoppiMGgIi4fyFgnQvFsIHVVhKglG8rByddjOjnrExGVDUwxokhxQbOmjuLwR1ixXhY50cwKG2y7kuOlLkpTsdyGU+VguG+2ItVVTz1U0eiyQbFyms9GJTXtaD/s2vZRBTyeQshHhMusqDQUJ+uhAPbLJ1gmokFIW0tPGdCg5FRkbaCT0ml4kx1VzCc7AkhLJxl+mp+Oic40td8LokWHeNXo9AI7PSqO6W2PLI23JkauBCCseZV8GLEjrKQGeUxZKqI4xdZ6p6nZcpCZFG1NntMm8RcTaiwcfZlpzQSREl2hNSwIt+yEAqxqtciCAxU3i1K2p2oocYKW0gVItD68Yi1NLeanaUvYT4SAPxRy3bTtRKmD3r4SUMQ8dyNisS3Ip5Uw90u3WzrA3Foax06Y2XCuBZi4ZfgkdEV3LXRN4IJZbvaXS56q60ky3lc5Sgax0NZ+vl0u9C0dfbMzIpMmMkZCu6k4jJ6zkrmtOi5eLs/UKrRJGXN/dbUjLb2/ub28flC7fkZQf3Cs7ZxxZeQwjcWfqQSZU8ehdsBvKoF149sal0xEI70roGVqdZfleCPrlhVCDJnjFNfQ0XVZhyyJUQdFsqwdWmxjkBBk2RI/mzb/xCNQ34C2MCDQXtWRlmbhNlTFuj3SKhaWG5+Dx9Pzs4tUrTm4QMlGa1y5Ic0Lj96G0cj7g5SpTuJEtMqTI6VuIHjbZI3TZrdg/BL3D5+jnMLJ5rgryn2kJGMzYg7Cj4Q2gI08ZCaXNhUj6PXCVwVSyFz9pUHjOciQf2G2npiB+yr5i0c8RqcL6sexg9p+HOzcCaCzYUkKMVD1RBsVW2RM9ZLqLCEs17LG3noO9dQFmpYIYmUUSDOwzq9+6jmx0v+fqQ5ru3SIvotBL9mlbotD4Ab1PUAaHw68GR8A49lWrJCO6R4TRBk72thLoNB26sGW9157iWfsOCAthIw8iB43fRS3fQiwZz9QqRIumfRpNZ2zZSfYcyUwXbnRIl8A5kwaFHYZyZo7autylK0+69CSpchT2JrpKKGuF6sSHscQDE5vgKUMkNgKXUN8tC9j7U7DNNuawPSJsWpccv/zZjPEm4P8Q/4OlwUfvcSvvbQYClJyS+DUyuyflCCGS1ka4GYAwZepioAtvvmc6Dsm8dSl6uMsi98DSBn5jQ934LKIiAdRSXjRkzxEGmMUytYoAyIuAVIEaaLi0npRW9Xc5ozehKq1WqwEkNBt5scBhbGeWlRAbUJsR8poukHBCexG1FllhUhgsP+vlNsOSClKJliXDHrlrWN6YSgIFqSTkQ7E1uos/AaHThmEiKurqw2zZgwOfzQaxQdd4+UfCpyVujA3sWC/VZqCk0s3RbS3oCrFuubCK7iuNZ3I0KoecSLGqdNucRkku1bAfh7fk31wraqkk2WtrfrzSGwbnOjebzZa6P0OvDb8zbm9uoHXzD0P5QPJ8l4c6a4um1w6VUVBHHAc2jC2441MT0eZFkbAj0CZgofuunQiLk5F06gytnnlXH1AxRIRWNsJiLDz+g2WV5KkhCo1tex5Bo2MaVQkDJEFIJDH23kwrKpsV0Ta1HBOWOBxVw1jqAIuGaTo6un/cLFbL12/f0H9SZ8ZC5ydGq+AqjTLksetI6L7KyOAPRfmJzzC9w+f8R0jPwv5BKIcjzz2bWPY2HUxVVGFhNMYGoPyAyIPIhx43VPW+9b7utFapgrBVfa92Ki88p3ouMMu2RGGvxMJt5H0vCn1FDHo2sJutMGy2R+xn/8W/GiwFxF4vQclHBr28UJIQoBcGYQuV/IjeRQxGmA5uP0aut1NxtPpLy3g0onPVEyNkdtEWIg9RA1hydkMy6rxBszsiWIwr5jIoolTBC9lzlQF0sSF6CW7DBhEC9nBN1NUFWS5B5MEut8XETCxl+Yk8SDAhIimblFOUPFVsLuSoL2Jcd8ePbRu2bMuYJdH3kqqj8lgXQDl6KMnjgBh7WmZOOWyTNPPJQdRHGl2ATicIDIrjDVzLOQ7bRex+8ch0iI3YObYSRVgQmx4I+y6nrdAh+A/RZ8/Ypwr+dW1pkKcMWtCdcY/esoBQPTHKIflJpa0QlQeH3v44zIgxiAHs0k/igE4TGk2Pre7icNoNG41bUP6hdCi3VQypM4iWeIJUmfarUDaMvSpkIXSAU3XSJl8Rb1LQbem0OMh2jmppVx5l2YwNETbpPQJqtNMPTFKd0iFof2GTLlvSQhOQUMsCSUS4Fn4yboNhoKWMVWTyY4TKys/tG2jTFqXz3YZIQsRDLwzy7Y38DfJsC82nJdEGRKuhG/xoKp1xJn5CpYMg1ak/n81zFwjhMmmcaSkxZdB8S/pMWZzWwcIv99ZL8vVz4ENSZxYKA8AmTer8uNmkovJvEmXSZf9pvIZXWjomtantWfvJhsQjtMH1ODvv9Bm1PvjfnPheHUKSH6/e9FxdGcbH8e6glxCSyt1a5hzWlhWoOExv04aoiiNgn+m1rYxl7x4pVAxSyXWJqXHwPp2Ic30dY+Fsfny7uTs6nr17/55QOLVQheZ1G4aqDGxJQiBXSJ1BlX8o4mEEhCV9zi3yYGC32/XPRNUNOldjAkAHjd/FVFWSkfw50OOydFXNWoYh8pSRpNyLMs7iDA1GVSIEe10hL6LoYC9bwpF2hF1ta7cCKKL32Yc3lYDeJ3Sxs7/z854ZhRoIQGXbNEfxhUHk0FUWpmyhZ6MtPz0kHFKHmBUifAEjm/iPkDLxm9bqjwpEKOwuox3VgMiDWFZZYIhi2dtDh+1HeKBlEEQSxAaHIUBTdEflHr3lFKnaGCPsVF7tNM6YSgrPiJt/QGCh7UN9DG2lELqXAJnuSkaIn0LsAcNAGUlUwZQtbNkuY+6vPc91Q6ayZ02Q/Wv6OSqRo+jCs+/WIGuhbWUkHD7klPngjyO7M0Ad85QJ+OApx0OjEGrTLP85pEaRcQtsM0Yvj1kwSPatE1r2nRugNwYIe0lokBWpro1gCdbWqxqWpAXq3gDoSmfJlUmMKcl0MUeerBcz15YfzCgZSXLlu7s7yntfENSFwCEdxIYqmg4DDyHiM9r4BIrTnkOAng5GZkP23EZPtOVaWE6dxXZrrNyJHoRVEnMgC8NbgMKjRF/GLS8Z5ECLxt+YpzplMo9h5FtdSYbBARmoJHKR5NphyRshCXkiNrrRewdaC0DOkz0HrTkToUcoYQwCDZhHNX2WCP1gBK8OyqscS0y8zjUtV3fQ6DbpYyXQ93pEyx29YEvymdbqSE921pDhW3diaAXgX3dWkCD7Pl215wDUgMZN74wUwchghnhzv0Go8fDtyoc0ygargdVAHuhx4Y8c+bR1M5j+omlzf5c7SBhGHKlXeqxH+yKR5F0xBPRKPdQN9GzbtXmo+z6eZjBG4wbbS8IC3DaiF4oeyxuh5SNY1tDXRRWW0kTKtiZsoX0XoUJq2LCQVBOKLYSMBveu47MyNtX5/P7hnll59817hoZzX23gXrc9Ws3dqHrgsiwpW1R/IDLgIASSsN4EGiLviX14QbUHuJoGHP/Tsif2YqSFLUmvyog1ZgJX2tGWfS9/eZxr6fZAqA12QHkbNdcDVaFnowUjthBhqdIFUPM7CBthgRAzUGwIECeNGWrZVoiwiKBlzwF8tdREvtG+2F5VRCFa0IcblDaW+BwFF/SLs3ci1TMo1cgmLGUwCHc2ngCWlkYxR/4csVcYAkD3swgRSdgefZtlP42kkOSthDHoRzKSQiSjslDCQnLHHulI5qsCQ4IcsK+MZIS47e2DkkA0kRFhY/YFNgJNh5jYt1rVUEC8jTJSK9iyz2TPx3qYlY7FEnAgBAyHDrG6GqqrToAEWodaHZtZxGrb7R/NjnRPpu/uTSaZ3TiWUjcMMUinGzuadEBYsFsraAY2FCKNzx7R6QlvNgMRUirsfSiDHomhqpQwbK2TsFEFUVFuhofjRgILGMao9Oq4G706DpBJY8DQMf5JvkmRNRlOmke58giOSwiNn6JBAgh6Y5zhEBG0vAwgh5DENsoaIjRtmbAVdg4Lg6qPNhpX9IadvtSYEWRMoGVmedRVV6puMFN6JbZpUrY3TArq4RNCNF4re7a/LFugBmis5A1sEi1Ic0aISEbwczIGM+8zQrMZhQB9ixpoAzlxaw1428FFtjXkWQy5HZ4VwIqQWyw4mGGJO4+SzlUl14qnVfw+bO5YNEg8AMqVW/NPB7c3t+TQTzkH1thoa0bOhi1JBsGjpIq+BB5G272RM410kFa1qQe+3kxj0mYIhkHYCw3CMJhFFLQD2icn6L5uGWR3BUZVkDSqg4Ser9ABuyrqRkr8lPxvEux1L5saiYBB0DV4onSvHziLmB2RPc/mx2zLdD7xF/Cfkuqhe4yEaeJfhpGrLY2ic1t0DHrVgD8shmmnCr3zMkP4XJVpbEFoa7Z4QcLyCwEiHLVYPkMUHUQC+loV0tRVqjzXRNjAtjuSFzC1THXQ+IaddntMjSd1hZiB0BGyEwg7+7v/5W8k7P/YhryHjFyEDip8tGDkzI5S9kQh45U9RSQFJNV8ELmqTIyDshnhZblcDwahM4m1/4JOnPyvCY4KFDslQveSlPSLshZofCIB0EHYGGTfG5tIbNJ2RjZsiDaifEZQsGZHGAlo/L5aQSf/CQ+giYwXsuf0K2UkIdy/8VBHAhF5YSoJRvKO3eMhaLzRRBY2CnB0AJ6fWe7XNE327IOgtMrndI2KlBgiibGuP+lbWhT++haXlLjzUUVXrPjPgsMD7eUyI/2lZCViHjqXbtXocGyFDBEDSlBCWQrhGppM0u0KD0LrQp436bBlwIodmhVKlbKH9S0kgCT5RMqyiT9FbJAG6e6LAUg0cBZSIlF1ikGb5HhxrJs9kjcDCJwj13Ts7lio0qiO7g3w36jBAG2hes+nnHumEPlPM6Sr4lRRtlAjoKuJWOKtWgSDNvPbYqjSLtv+QRnXAKSUMavrhWLtGVpifRKMPpSG1Jjrs6EJu85q/RUGUuJcI9QG3PwMclfyR+hERSki5YCa5V4IbJVaGrlGJzWLoUayeUPAn9elYois9cIxQd/f3T1sHjBjWZA3y+DhkcWzWq6ZLtyxAdI9nMiPHOntgEmE4ZhR2+BjQ7yItf16rOT28FDPmWbzy/QgZxV6XdJ4wuBPtzsPf0rT3XE5yYejn+sFS5pfQcvDW5Y8tzGFPvZ3UGpoGECTQohiCyVx78ZaY7s9piQYlRo8BVjayMP2aCpPUQBLXToJXVG6tA1q3BLQ4BAjN6b9HT3E08PB49H8+Jtvv5kvF4woBoys6rbaDa36EFughozGGyP254OKvfMaExSwvdvn6AH/kgBG/WrUgF67F1RJranlc956edEQrdcDoIPQEQbFlraIlHsbChsiCDuK/AV5UHGGjbYPfkT0JejcNgJVgY0uwiDGTdehF6bpAJr1g1bb9f/j//q3iLIZ18YcInVK6KbGgY7YHlRnN4EKAiDpzaAD6DLQ7WcDmtpooglKO/IfOehpgFWjOp9pOx5AUw91IwQ9DVRrQBN5s8SsRm+kClsGFo/H3MIWQ4hIGp6TD1V6RBhtISrQeCMsJQd0KxuiBSMWDOy2gz2ire6HpewHZAoMCiUJMUJvUDTOSX6KjjwGIPKgiXYNkj378MQh0PmSjyXH/tUgnnNbJIcB/uuBsvSF/0qdH/0uWjYqeD7sQu1oX8uxV65rck1n87NexpQ6wiIfLHvExq7b+ik2dAFtkES8lwBYXXsW1VhJBp8SdWhy07EsJP7QsczapnTK4ctyvj4HS4oDMLu706uMAySwV1dXqeVGaEsOGepkzCp9n3Qy6bSVdmMPVMEIHSHAbZWRKyCzoV1JoC9BWE1zl5q7VMWoa+9nRN6yZ4AIbeqmUzGmLGAVQg7sIWy7qmcoO7NOpf0057bPBuekpQ17lgJ0WJVD67DJnqPiQxKjz56DQZ4PxQOdkAAsZSS2EEJTVxZurvwAJLNjvTyy8UbUTTiowqbMXGsr81xjD5FJCTJnqHwpV49M46SVRUXTmLFaAH6wo7fUjU9KfF7fXKGlmQyIluJdNmRf5/bSpT9pmmPR7f2dPAx3PwfY4ERThpGh8PSgZiXpiU1mGXMPDusqNFqWc9komK7vLwADYZifCbZLugkcZ38mFhU0ZQa5gCQl5/+UQHUcPw5ga8Ch00BOGsieM8Kq7jXpqwtPx/M5Jdnz8WL+/htlzxpen8YU5GQIDNhrC6+JDDUzCEsl0z8E9BcnqQuQ0COA37A9ShJi12Bs/JNI8KMuhAVFBLttiR1JRn6q7FE+y6DQVweZ1khKGBtKgAF0qULYVigaIq5ChwBVpXyWNkRJKAslT+u9pCz7KtABdMwCSxobra12iKDoyIOexS1l+siCZ08SdvZf/8NfR50Vho5NGnVV7gNSomA5NeMrcmyCsMBVVTfo7WGzO4sqxmF97r/1SSl+kBQiBCO2QFvI7X5n+PSrrN12I4dSaUmFGlVZRliSYCTnqA/NGEIj1151cLXXJ0UIJKk1yAVZd4goctHGVrVLl6siSgX6hvrS4obevtD3wmVXwei1PXptUOMGiCfCsAAag8jDFmIARjRQjjvYRx6gSZfTKHQ8Bwhl5IwhOTSHXilkfnR8pK+GpX3U86xoQJegOdByiOVo49slUZEScgRWNoKBPdEeh2KOnLmmymZFRog4G5ehRlgkOog6X+cYLNEQUmgQ6yAdQWib1lloG7YjerLnOrAFVMw36ZjSQZamrF2v+eR/vA1+akGYa4CluWoRhKas32lhNPzJmxu2W9/GSqZBXnyyPlnpCWL6CRdlEmUAYa8Mv56pkGN2ItykBw48WrYZ/TlQSkevBCusWuyChw6YAkU7JOXQwBraYWFQW88HIFy3xpw9argyhLpmTFYhW3xrJXhjTxMgriDscKf1zMsgbCpYPX/a3vGmrzK8K6BsLgJEtOgukvQhSF3Vca4JnWBi2aAbcwfIa0EMJzuRyX+giHBrz25TxLAZll1fBdW0+4FvCW5rQB/A4+m7KrJUmN62/ChB+p6VAIE0VSBa+Hz4tgqgM1nVkEYOfQjT6drDpjU3xIYxpU4sGNWjg9kxlnJEIPi6v9XzyDkoIWFj1jOfnVuzMlkGOQ1k0ekGrnYBlQFpi0DekDo/Vpz6eZwCTqOzw23KqK5qDegefVjs02vohJdQwwZhC6jT2bAYqFGF3mjgeoIZWaJv7KBFEjrCQvafckgk3oEQZXlAgk1Gvo3ucLaJhLCieNTOZbbRnW2b12/ffPuLb+/0ZHE9sU7bf5y4xIFqDGebkajp50dgJAzboykGVdoCvbDopuvQ5EMt0Hso9yWHJuDQlIXBvhkEsABtVABihDIoGpRlaFyF7n1SIkSSrQC6VIWq2KsgSggRhMaV7IwYPIdUeQ6l7c1wCNtLgmoIogA7tSygwsbOGhBaIlXYHr0kdJpQS7vjEEkRADoHDujZ3/0vuu+ZCoxs1BDabAag2mLn2slPoMxSBYQFtNJEnVD0xHNsQON38XPku3RbbUBOrVIZZkAMQOgIQYSFXlIGdC2SICyqEMUGcJSyG4RZ35EEYZtb071B0aNaQa/t6RAg9FaiQ9VE2NG9UNDxY9vlacUR+t4V0Y9JJCAsqghTBkXvE+5IAtNt3gd2jCj9X5bHfrpzjiWzQ/8wiUMlW4WvQukaFbt7fVmsq9G6+qzDuPNpucBYI8lYsicje/ZxWmeM2ur0KKe2fbX8ISGZbkfdLsgQGaJCqTiSliQEVD5cbpEqyl0HRBjDhFGQyIgUoi9B4gmbupSC9ywDuQXpQuSUzouESGIQIj5B/Ldea/Aay5DGLCzDKGFvbJSQuhYI8QwUnCNJoxAAwlbZL8m4OqC61kHGbZM6e0sMEZS2tT40WjRFCeHaB7C9fMmbMolAy6zs0y83FzJItcYYUaq6aKlskrRcsDry7ZBKCNQssCRki3ygTPtTCG3dFlGBcC6btwhzGAmbzliptZQyUwNNCZ2zAoxUbYAtvdUYrqRadBA7JNSAZXJZbLCbzR35HARJMGdowzJ1i+2ICDk04ekgulhJPqigGUgR4XWyprM1GflcpZxA+ERvWN4tHq29ph26CYoIYHtVkEmCSEiF7N4iL5+UOpnvhjdyYDdChCAVEUQoxKBbjd7Zt+lUG/LfjLVbBDqhVX2pDg84L377/t2r169wgURjYW+iB4Susmf/BXAQLaR4A2H3Yuiq0BuHBmELrLdG7SKNYp9hTEWEIYqlLHYvevsygyhXYUP3wqBUIYJiCQy6wphi1EqIvXjOCbVe8B8olAFNNEFT76LpdhFV3+iu5XiIwFTyfPUx0OpoMWC79WqnY3V8lccYwIKsjJJY/yxSBaL3EDZE740SNnLQE6FjCSL/+Uj1+ClEBeIzEgJISFEFIzboPRRN3RyZ7LJ1OaoQo1oF2FQJ8BOboGxS7gW1GtVhr3Av0gSAfrlWbHpE4tpCCYOwBXVvQBMZIzaYVv9JpNEgkrTVSwrTRqcSEGHz8Lh53LRnwTLXj3oW7D1C/R36gGpLL4MHvVD4cXO4fb0WATxStC9A64ilB8hqxkfzPkILYJd+jgDQbnTbo7Q4FpLIOJdxLEIM+GiU0awHxD+IKjYgQtD4DnhuuxynrXsRS6qXf8AZCX968EEXhbu4tQmdutkGw0ZSNEhDxABdqghDeJqaXIB71JmT7moS4RxCLQjJ6mIPMKdMACUPEVWIooNekooBbKIqVQgQIZLqbNieoNyL3sYtbxF52UyR7rOA8xc6wpEqf640JHCcyXhgLHtwokn4+vZm60G5ZsypxeGGGdEftNh8IdDmIh7an1vBO1sl57QP3pLEQujZznOmW027jy0GaC9GysPZgnNkTb+kBonggW8jxCIne9DZ6pHIhb3Zg9ZSS70HWPKkdycanDQf18sy2bCGgerRak5QqjQaugfCfhn0cI2xPM0VYuNdmhZzUGYQOI//Xh7InYZ+K1dnZ7MM1Hy1vLi4SMV4iE2M+xJQMQRA+P8fJDYwarTCKCIIXVWCyPfClfbMQlNPELOii3UlIarGdJ5LHknN1xSutwdR9QY4dI09aBYTRBWbHqVKnIEqPINm8aLNFNVQUMKiy2cv7MEibNQuKhJqaWNgt2VsreMOuyIs3kGWeGOGKiNgUChXAGLkuaqXBOz1WXhZW8BsalmSaXNZbRClgqCzvRPoYtEGvTxs5IVIyiYITRmDKXp5GYfdi7LHbGRZbK/CPghbmEqmKCeFkaRnp8aFCuCFRkv1gp8edik0fl/FaKc2JYHIFlJ1kQTQCFEdPJAx6zpLLKGTAnNcfNq0NyiwdaWklo6aPspSHdShAiK02xkDy0YZMXM9oeheGMi604ZOW6CE8W+r/Sj7oIxLaDdtTID6NiDyEUpY9intRgjdN+oQBOgYxKa0GdgYBNFGpZqdKohBvCUSwPlPLJEXYtCYXdjTtpWUo+ojlNZVBaqA5GegXyS0W6z31cpIUoUSJ7CxjE9Q7JQYIR4oQwTF7q0yRV/3D0KiCsJS4i0S+hVAO6KWpKbjoGwYAoYl1VLavXN65a+aFD3LecByoduE1J6dK6kdnns4z61THTz2gpwMU2O5AAGbsFNy5C2VYjAiKScgcoAkBFqguI3qRcl7LSjWetEZqyAjE8QMIA+RKkHJXU+wiYA2sYWdakP0ct224g5R88lXyReLxfr0JAYEY1tBxp23qQRUE3shLxP7QAEYsUm7zegZYNwoIxVB4zt4UIWw6q2bS0mVbKcQEcasx6itEUaNTmNA0gunBiA2hUiq3IuR6uUggfzuVukle6sj7NGkL6IcxjmYVow8RJU9+uZsOzYYIcaxBBGGiITZzyxzcN9JENMSkrhIOTVoTIfIg56NdgpUiSNtxbIWJYgkwKYQSaqAsFPEMmWZhXA9wf62ZoVoQ5QkRGC90Pjd5no8JwcIIx+5AiUP+9+DuPoXYBpS72rktjceqUawm/119w7CH4reW3l4wdVzKuRB4zvP3nj0S6NG+L5nKL85hWT5brO5u7/X68p0+6W3MfLpw+4WApAdq77u9MOtzJKyPxsMJQGA7KYLsEHjB6TiFCPtiA0iDHKFbPqnvITGd4W+duhaQzyJDRRbZVBdS9MBwmh7y4LcTfy/jBgDaOUyzmPImXItkBazI0rrgMnQfNQFUZ8X5S8JVcwg4gpAVFulHREAOhixCax3FQOiChJhEFUwZfeiqSfotYSRMsTPQaqD1CqUiuHwn7/Sj3+PZwyYfvcTvsWAMAT9BRCxz3obrTqrdDUa6xnbkdJlyoNjmvTzNxbHMz1pElapnZ4AvZwv9AJLBvvwaD47Wh7PVvMFf6TODDpDr9F3G5TMxeHxTD9uOHg4mB0c650rfmH/7GAO4YXDH22p0eMjkkVAGn585EdKZ3kczWjRS0NP22gP3Bjgvm5HPiyALraXa9DM1kCBngawGb0yniKH/6qImfrtLH8vYlagYtB4I5bpF0NHV1fD892RRNtMB5STEEFUPwe98R9UsccoqvhRHB2iegEjm5drTcfhJ1FVes8RhoXu2Qx4DXuxqP4gpHrQRC+izHp7196y7kFDE03Qa0OUpFxFEpSkymBvl7Nj+ZeB1vHJluJd9bGyZ1AxoYOlBJEUymZKBLBB4weDNNGzI5uSRxKUTRHBiH0BvYeeDgEclxrNjqMkwc8cZfveycW97xLCRr4XaTSIZcDgx23T7Vq+gL4WfkYE6GkQ+0IJQ4ww8hM2xq49bhf0WgBdFf9QVK34eQ69Nm2BxhthR8IRHOw22oJ0lO2XgpuWN+c4xP8HDrX6elpP5/AZKuaUlUljgtt+sbmdFnDzv4u9wlRJ3R7RFlK36TrtlKV8rvW9chAnQXYXdfRtFoNNLeYpqAJSN2at5hDVSKJmOkRLhKEjBOUtCG1N2/EtByjd8eXAWGabTVtBqkDUOECXgV1uw7BeiCTliK2ygIe0G7oAy6lXVCWBLuMAWpPUtR46wqCZ2niKZrTbwb0oG9Cb2XdDExmRVPCgKbrqvU8QeZU9UcAbkwJU16cVVeoPPPrVJLMZabHkD49HTwdkvxDIES6P5yu/BDwLhRLSB8TtYrCkjblc+RK1emLEBkBHq2SRNrpTKdDTADaS1FWoz2Nko4506NlYgsbvDl0kGqChSoIpFSit6wkRWrl1AkoYxBiEjmdAN9m+7HUHmDWq8xN6b7kXqEAaLUTF1hHCQSmeEM+hVTaoVUQQNsA4XQOR0FaaC4EkWiwRZv//B2EUT7EjedALHew22rCg6BBW7sHIf1kiD0JHCEpYeE4ShKX8yUh6YFaWqf7zUfZqfqB7hyAsaLwRNrVAhJnTlCUE7dpzRNEhCQFsI4StlsIWHQJtGQRRRegaO6xXmhZiScoMlGQEtWE0fh+qoj1tG+2JIAYA2l6bFknPBj1b2vQi9imzRcUM9PQIpZoSiml3EIqYYm8TL7cbbRGB23y2FdAbF1IraKKfij/tFpr0vxu9N7e/g8gLsSz7Hr29XQrQM11K29o3hZEdKETT6cqyvmpnH0oOVHvSuI1Zlk1YUC0GsZmiD6yvYh8CjSJvjG2qoQJsQaxvxIyqVTPcp3Y0mmpBhD2aYkBrYzfORhlNPewNGtPZN35f/I3pRhKispNioSOhDPoMpmelG6pQ3aHqp2Nqw6xrNMQYIqogloVYgliCpjAiARnnQvxEXm5jGURSrQeRR9WXIYKeBqnemMG4hGELyKMaEaA3biKjiZqQ5loAEYJpK0BLsW4xn9jgyAOvaWKeOH7QPH/kMsOfLmnX9WlYNkRoNl42yaPDp+PZof5wQ3VW/pPeX09KvZgd+eJy+y0CDSld9gPm1NRsxoi3IIyKBKh/Bq5gFZvRhLvrLXT1K8S0m40yorWDndmJBLZHVCDGPaKtGGKQWiw2m7RaERYbRBK49lYVNoBl6DidYL8HmwsHsekte0mVIMZ9WyOo8mAMsAwaP0FTT9DUBmzc9mg6o6pEFRZEuxflobcs4RRRxVhtdKz1O9grDFJliqbeRVrpyyD2fUUFZISdoiyD3jh+gkh+EqkOiu2rRxWUJEQQdlplJOxRm8ALSN1gT/ZcbI+pJJjK4zcoSYgCEipmAw5LOXIVtsrAmoap20KzntgHje+cR17HrX7PEvQ0iD2AjiWArh5FvtdP0PjBVWMG9AY/H/EMoKc+e0Trlhth8R+MVGyt7nazJ6zckRQcwrOtj4x/DuIQhHXLYye9wQgxLgN9uHb8ZEIp85tzyvRftzpziDDaKvL16aeNrkwjkbUrosImznV099pLFWi1tA9owV66JEGt4X3g2L/dO/TN9XT8BPEGRvICBj1qwe9F/DfGiJNeiIcXnNBE7INYUkJDRBhJ2GQtYSNJi/hhFnRl92mD/IiUBy1Z19GBL0iS9bQ8KfahC3a2g5G8r9JERkmqDLD3+CmqABohkfdaaCRE50rNM8Q0wgKqXhtaj0g2XvghJiCDHJUgLaZpEOGobqlGDoMIq+zBFOxVVUM9EOpCL1uhkMUgy5k3yqMs9cNtSaa8PNbVYf5yl7Onva2WEIGquMtZCUEy9YCQKGGphVwhMmPdDVrxZq+KvOggNqplhO1RNr19v/GCvmL8jJCKXfUGVFlOELAYuH/bdRVovfl5hlU/9in1AA39mrOH2EeNisqj4+Pl6kStD0/sowkZdfGEtlKIMKCV1tBPoTfDCa3EWzxUN19ALEOn7ghRgakrtB48NYqW5th4ISJvRhOovX0obYigVymaIZ4Iiw3C2mqMvfEgH5VBnFe7I8jdpF2gQI0mNXp5UPIQPwn7Flp9o+TpF4RtG6KK2QgjyxF6zyDC7JABNM2xpbDn0Y1///f/y/8QC0TUxAKCUgFO+qnP7u+Q7SfEtrnt8gUPT351BN3TsQl3CU0VYfX0Tf21eJHXBLvx7fZPPKGD0AjLHkmP9DN0Gdh4y5YKKGKX+ZPCe42eLjZE/qIqY/pCK4HF6kIAGzS+QS71MQADalX8JYkQczj+ElZK/sgENJz+oXrkTAJ/jGz8YxeE7ccniFZOdARj1uSn/nAlpXbfer6prvZoPrVUUnGEchgkfoCcEonbFGLQ00FY38eY/bT+JOCvzYYJ/zWD4aHOBTuRnwwjqNaPDo/5pBdduyKykjlqaGIO9JW67oHUt7G+JqVxpufKOh7btqw0WTKPDHX04DrMNFR0WPFtHu45xr5+88abgw7HiI/0CoVjhTOERB1aYUjZPONaoXjEvDQckc0j9wHdMQcHM4VwiItjplHDQVrIv8PjPLpAwamWTPnLaqk1I6L9ZTF7ODy4fVl/qRKiVEc2zJ/8pHcmJIR80NBpCBBozJrWi26Y1xj3f740DsF+K+OgPhghMlaoQgNoRvJuc0tNjQFDRavUplk/7QGnXjQe29bZx2M+qTwEQ880irpAiQUhmFCbbRtIW9maAlhKmq4IA1gw7FYTrSTQqo4xWrfnQdGYUh8dLWVxxzJP3GfNedepLzTwpSm0RFdeh6gyFpYAvRHz4dFvxNSOQq68aFFqQ7YrN6sF+8R6Jzy1y+hp8/F6gNWA2S1dQO5B0ezQE43IME0eNfewsm4UmiA5kdilBP5NH5RHwFOhrTWoiiEIO3RK2JkmN+dIEjqHBZvFYiEJNo9sVbo1GVo3Q+tZy14E7mz6zh8OzAr4wWGDBkHrRI/NfmgPcuaPrVThOyhqitIEPLj77rsJNWokZlXVdW21Lf7oiDlpZvpTFXSUGu30UNOXTdJbh0yGnTOlCckMzAfHLbpWy3+J3HRakX8PQ/ujB7M5+3NdyMdi5lll33b4kHl3OxJSU0DrphQsDvRW1tkRg7U5ONgcHrz95pv/L3N/uixZlqTbQuHNdo+Iyszq4YAIAoLQ3DcADvymfRqehEcFgVOVFd4yVMdcn6nNtcx8R2bWhZGWM1Q/beZcndky29tt//rHv3v/8eOXL585JLxr+fzpt3rGq5O1Cn3UEmr7SjxWuqJctDTuWXbcUlnSwVKv9HNVfSdSTVzh2lqnr50hdWw7d622So4mpR77OXteN8wZw6NkFVnS1SzSWbUYQ7qGZLqZkQOhEggZlWnD5kpPVUy729S3sma1gsik5oDRwF2padh2AF31DaLpX/WNJVHuF3DrljSYs1RNQ+E2uzrwXrA9XlPqJfvLl688UChZk7GRFKdeusnvwyaAvbrc99FV37BqA5HQcg6Sb4mjGNI2AXRDlGRaJXENPWHmOBEs/4jOEWaO+3yO6udklIhnCHkcBcVC7Yghycu/R90EwLZbBxeGNhHUl3Mi+THMr+4jJNMGo0/YcrKMrX9P+HCFwv7JRyZS10nDE8T79x/69fPlbf0A+AUbnRyOIFCOzVhT+uENt2IH3f62XfUKeLxa83bWHHRytMUq2FxQCRE1Nm73CFd7I7oGbCHQVWdcap+9k7xZ36DK/G7zN8BW7n8MxtiEMLRFt47iOv/dWD+IXV8/tO5Jjs4dWqvtkkIXbAWKJoM2o/lQ2X1XLSkR7U68Ed2ewA7UqJorLJQlNVZN1kYerJoGl8PnEeQGu5KPcWXc7cPCJpds0SfJnpwYc3xERfuCw+DY0bYu2bqI3va/VHOpnsDeMdydex0tOnR77QuI3+tPTfcV2u8Ksr0VOpr0TXuN9das764mcxdBzXTgLJv4Y/pDdGefxhNm8syPPdfAQWdUYZ/g+tzVwSJ23V/fZG6g+6/O1I13Nf74888ff/3l7fuXfu/CeV/XFkcnk3ZaobsRnelEF55UgdFLiK5ejckaP8QOEvdsSBUcXPbP7CbHkGmLCbC5oAKbGxRrg/u5WuNMVxdWyYpdQWYumZXd+SqgG5KgEYzCtMHomRU+dqCjxlQcNS5JEzAT2KLoMSQhrggyua55sUa/3W57qWOjdOaNavAUm2zYZzk9haNEnCjCpQvLb3Cdd44TlKAym0Q8k5yNlHTLW/nsGXSjM/bkldnxu51jgmOecztrdYCZvzGfpnEthCgwbfItwTZTHRSTCdhJSFQU7QAJLX9UyVLHdJMtpCu66mC35TSPohrdo1CEmTPxVYHM7QVV96e39XuQ9VH0C6/S77ntrV+LrBvol+9v33178/brTxTX99Ja4i1IFY4Zu099iNMTFugcDm+qiG75G+qw/CZKRulgYU+bB0Mr9UBRoqyCRjfj2T0zd6ZKjPTXBSeVJZ3oTrcST2apM/v42FJdW1Dcz7Ck7nZzRnNHsLP2hCZnHcXCLrphNJDDbpElHSS51tEkTbc+Na4Pjm9LBWfZMGT5TBbdldqom6y9Ak03uM0rM6crVltQmSHJWxRIMnS/1V/FWtBWPOc49t1z/US1Cu5ZmePBkfPg8aAXD8Wb0jusqo6TCqrXcXyngsHUKsGQ2IdxMtNUYmfrJrWge10l5RtGZbpGwUJGdW8OFDkHvvTfP8fFzwSr5P79l2L3KP6u4XB4O27InGAmLP+eSz1iLemgeyyMnknUkqmE6SZtY1Zpi8olWx/dlMza7rTcnr/QPdMXdN3SWTVJIbbJm/scy2H5V/Q8N5Y69OV3N85wDRUxLSc/IGqYf4lpMWzCflAEXEeZ4hNMhp6/WIEDdzWQg82JDbjrn3vXRdxbgk1Gl/w+evZi+YMVGKFpg/PW6h5g2mTTbTjHcClO7ENCcs7JM7RFz+UTdcDuJd9ti/tcccvRfSVWQVwNmSFI5zlFZte9JFGSZ+3vpZdzu+yX2mSKyaU4sYljkmuOUagLuj3zs00gWj8F1xh3HrxKvnv58P7dh/qD0+9e3ryrX5TlhRPqivpp/dKFUMjrR30A0yx1PGv0VGvlYgIs/4SFsPxBxL6a13PQ7HbZFtGGVonKyrjfmeRvm2MoCTBtIY2xunRoForKcg5MmOMlhAKL50C4CT7HraQDQ9rbpP3T/mcTbcz9gOuMTrqR/EwXA+wjuN3vdtZpqNsqLiPMKSYkBF31M1sHbPcSo3S8rtmVcTTXNjpBrF9zOWxzNB5h8iUr40CFkXM89jTWou8xBKS5eMBOFWgzrnBjKHTFbSKNyXk68zUmJoB2FCbt+ENc2HJOGIXln3gSmnB/bJ+5No2OF+dWRP1CG2xvxyHn8Ea3vHWbXOb/xThLr6XaXk6aGZMmvcbrRYLJYalPSbfZ9nKK2bMW0ehOZhqQE2Xmd/UFK9zMPjY5Q8iqrfYRl1Mw1tz3oc09c5mgWL1+VA7kuIDgBQvLb2o7DwhpoFsOGPtLbM0/dn0UUfm9pJVMt+e5saY5sSXHNnTO0d6Ibj7opkQDomvIdB+Ftp4+ZfiKeInLAF2rRAUSfcJWArbdxGB+WOpj7KY9SxS3EOie6TbF8g9UMk6DE1cDKvV1vCb5yTr7Uqp5Y1RqfWD8tj9vfv9mfZfsh5eXj2/7m2Dfv3x8ef+xfqnjDTfQ7HmK1j8kqBvo/uqx2jXr9+wK5yrxnpwwuhhJtjAoismw/KudcFYesXo1PdVCZSWdMHrGfQgaK/svgm4a9umut4a6zOJdLKhAWVl5/0TeVjwD8jAHstQzll6yMgbpQ7T3QaFCSOKu8EFKiHb7XmqvmXNjnUgH3KTefrn4YMUaTycMQ4HmJix/kLXBkppe9R0kMK7wBd/e/PStfmd2/frE3TLe8P7021c2qh490bs33y8fb2lyPHRLH3t9NTxwbesMOH7UANoksAx3Y6rsALVHGvebmBPsBror6ZQGKzCY4pZwmR9Y0rKe8iStFnSgYrIjYv3ySZ9jKLhuILYJklowBHEZSejfO7/9WNtQXJWwuROrQNda0H09KflhNxPCUjv5fLjhrLwGqzZW7IqZoA26fxNWx6Pn2vix+Rsru/MfjfK8T0Jn4xEmzLTzpKD7qBvRSRTyL/Fk5rrwHOAFHTBwK6Dv8wVKT7EvlGyNS2ryZvkHlM8O0w2KsPwTiW79e8LrVSU0E+YUSYD0D5srpoGFGBknU2ecLmyTgi47X6aY5OdYIktqltQsqZmKU8wtuoQE0TVzNpHq+7jJxEzBpVZddDfxETPZbsH+525b2hkTfNlfB4ZDQ4f39XcRuFd+x+3yx75p5gb6hdeLnz/8/Av/eXl5qYuqLzNbUVj3zserNdSa2vbjbTLrtwOHjgJxJ+i5QrE1ktZ1t83UBV3TljTEXt3dPVkwh2S3yKrevuWCaYzL75xlNdXift6UdKRIaEPRca5nMvsIy+NWiZBLFVyjGlXZrHCzpPuELlqutqhMomcUVgidUkRxz8fFMCquZzmdQzJP1EkO3XWdMIDCaHNQkdhTvMQO27hiHZ3uD0kyxtyoiVsRltosqcmRmgswFEwwM+TuGWaVRm1PU7usN9bomTQJdCDfPtX31VgOuj3/jegbs+QRlC/ripSbpuuIUm/J+le9K+MBFmYUbKp4GtSdOxyq7H7x2qD7n4T9XV6MTHqevdd+27otkzFEDyqTFWiWdMWMugBY/iDizO/ed+VRLps8YjYBm1ySqJmyKU7NGCKCmXHDWQnVotF1OtCVKJs+OZ+Tq+9AXUhTsQTb54dnl0ewcus4oeOyBhE1zuMG/cOmYFMSjL6GVTBK0k0XUKYrXXT37HxJLe7IMT/uhBCj0W58czteKM4RklM1h/gcS8RjDCt2wraw/C7PKN2gWH5jVURdbdAFXctFZWLaFtLtioW6nJWtiUbG6Zq5xvvf3guWgDZ3K9yyfPn69ae3b96+f3n38qHHl7fvP/BC8e7Dx5cPP2O/f//h5ePP3EZ//PgLtpeoHbrrjh9CL6dZ12SzpGOpgh3iGpKpaMyxNunYCRN1IDTh9tMHq+Gh/Z67kFam7igULquxlf2nIk46xaTBkh7gjgJd89OQV26WxIMF+z10ndofsPUNEHpty/ECb59tUtyzsqwDc0C3trPXECPM61Gjfr3hW32/Yf3zLB/9pOwhIR/8LeczJJ8/dd4wMwZs9tmF5TfnNT/CWli7Y+yQEuut4lecegy4ttgx9bUY9XUMP2D1bepo8h9OA+zTY+oeYMau68IThsBZlnrCHI1k5hQ606sunuwfiTszw9qHV1Wy/IZk87dRsJMfBRRxc1Il1FnFZvfM61VAEbBfXl78MI7dgoJhczEtKM6ES1b2iV7CYqWeII1xJTURRWUyleeZT0hhTXkUzm6T6FuChYgSEXA1JknDNjmuoTPmSFf8gJXaLOl1bPlxe+G/Y8du9EIKbcVLHs2S8omrAk5mDZ8MY6/fe+4Xl3oKwPZcl25SXHa/ZFUetRoqoAibK5llM8y0JFTBYKnNVLTFnuqgKFE2/Xdh/17ybV+lYUSVpNXEjU/BjkmAqvmLFjbLN2q+ZvkDS6wFxcmqHBeqKC7nii0fLFE0KpduFTzGqZM/2UQzHS/hEEyOzP6yKMz6FY5339/0X09o++27+teEuFxE9dscx58lI7XKmnoxP2ZsYYGj6AqX2qjHOGMaxHXMxkap8fhdBRXRzqgxQbEqy2O7opgDvZ/qyQTQQRu0FakKVC3rdWz5ujX3YbRcq3KiGXJ5ohuxkuT4/YEzxpczOG+RYCe0LSa2swPnDDnZV9r1n/ouxPXVJXgW2uE5W1q1GouZqGzjJb3kBWueI6ykBjHGvA970jykNpwLyZm4DDBqPuiCoSR0blX1K956x9cbUcwQ1PU9z5B77NZ1laObKSD2XM8kSzVZJaMkFKLM0DkNuv1iSS2aPEVRSfRRgmCbmam7ohLYdflRNkoMqdRm2nDeBJRN3DpsmH8mVboYUc6gmwMxku84FeiuC5VATkQMS7p078aYzI6vEGgrinqoiU9Tg6IllwmyNexmhYVnfEYKqYotKI4zDdQDrsqmX5LkYHPQzviETl+obG3jarC9GuRje8ljvPu//Nf/lQFTu/YOo8JVwaiYp4xuffcEeqP7maYhlODawW3ASELnLlRIwHbcMN8RZs45nydGM10A4PauqPXP/NlQHSXEdRM6scuPkAp01kLFhoD94cNHdBaji21D6Ny7VpUz3Ek2J1iY7ZVpA26UXlH9oE3d0d0ChBQxGNWZ1NV2aYGIa2ZQyXbBCnTIQnVz1HXZMdqSqg116Be87VRcCXOspdZd8PGtdD1mWv5fXzRXafXBdP2yM13r/vh9fc9BfXbpPCyvPhZkIz5//vxT33vVqrtT3am+/en9ywt3QG/evf3w88c//PGP9Xsg/VUJ3G6TWr17TdWrO+b6anntkOwiZzWhSnpLk2abNqLYajWEus/v2HwQdmTJtc1tMPJgRmeH7mewNgF0RbEblEEoa4Dz+UmaIlEydaOACiOYD2/ffO+v4K33LH45irYPQvUNKP0d1z9R/bV+X8b+wGFzQdWnvvWkfoMd6lBxmnlWH5tZeo+uh1FDMYqow/IHEV0/guUs7MuXz1++fPHn49xqqFfS1/rG8Pr9DESU+ns79asa9mG1377WRnHKsYGeMPShgjds9d25fWGSz8TVrb7cmh7+6tDtNY9gZabtjbUM1uOSSjo2uXdzlba/Tp4688smVCKK0foftYTyKJ9uHJ1aG6UcATYBAwge3bq0+3R6Te+j9Sr34ctOFR64bJovv1uOkV3HgS6zteqioeJkPDg36nIrsXpWeWXVXq2HNWwC/+8Nwe+uK4SuKNHXyP+PPQ92cARyWIA24FrVTrc93JRwZBnNFNyO3uVvqGcEr/d6UqvNqa329COE7pVCOPkugGPoiVRf9vz967uXlz/94z/88odfKa2fpPSfBeBcrd3YPlgOFe6LFIMOYUWPX5cHlaDYzRYqlzB1SuRoYtUptC789TFBZ9aYWXrCsjUScgwWet1hJIpuyDGcE4KuCZ6Q2lsaRNFIoVDr3siqcDUA3SgKCfWUcprCaGyjKBEBO/1NkOTPsUtvtdBZtyrYlOlqQ1wNemLa2Y1Sx3ZtnVDiXKroAgbRd/U1z7cERdzacdLJFZ4zBXPm87gKBvkqZ7Y+lsB0Y2tccl4PIKrPaBRRDM4I2oqXzKh9ZrfucWvSUxXalXEQPTa7C3hC8anq3AEUJXqMM/Y0YbLCR8PM1dqNTDfTQlppQHTGLfnM1hND2/Lud7ceXXI4QY1umHZJmv9erLIcFMNSRw4vC/4NA15kfuK2+uXjuw8v9WWz7+sv+sL6Cg5u03wZPq4pN8EmsvU3AbDjenxVSGPP1L3VcTGaAyaAeljhcWmnA/SzQ+EsgM36AZvRj9IprCXed96wvKe6bSwYnSCaSUMWwDgVwZ5QhWgy2AemLavAv0V3vCGxCrB7mWt/YvTWr8230FCIDrjLamYomNOld7B47nTd5yRQy3pQjGJvW/ftS2WqB91a6/Fhf2yrnNq0tAooMqMqGnHPdO4F542trev95Nqk/Ga1a+aycTU2zDQtoGvM6LQnSRbdan0YcWEuNcyEkNqNREV7GzV+F27aedS4tGXOtYUmhkzuHgW2p8o8YXr5e5qKxtyHKgE3JYZix3jOlmZbWP6Jmuxp5y0ad7bdxMkMzQTFM+SHJR0stfd2WLET5ymsxZihXkvBQVnS00U+75ARjJo/DTABYqtLrfK07X9DLps7KbieMyvvtO2ULOeg033zfsKYLKmZx9J1YMxDcmZ1ue9zVuC8xNdw7nOpiGuWFTvmnYqoUDVHDagWowT9vB+SLF19U7DZmWmSkJ1BVxKdHcLM1xaSk4+rMTmLm2IHWdLgsjziZnRkz5ezfk4+K2fMCUt9zMrrTMcNo8C9MoeqfnPz+7cvfef5heugPod+3380sIz6aJQS/6Hhm3Xrz21Z7uECOXXnfRxNx7oRbzrljvlstRbUmA8kmIONrgFddMN7RG2jqTonAyIJdWvZ698mPUMvHyzCpfjg7rtuwGkyRB66vFBgUMXiMHigJMGQ0czu2jZ6dYtefv31s/rImR51nZX47qc37/1QDepXI9YFWEfu/gcd0F2LzQWVuTMjbhgS3bWSPjFwOZc6WAHCtbAGYT4/9FNvudXk2zfe2WAoYrCN2RYxWYUEwVY0GrcKDnDNDE/catosf3At9u92v/3+jQdups55mV0aTNiYepooZv0YCQGd10fgJPa/inPcHpwwedDH9VTtaWGyug9WoFnSsbY5hiehM27RNmpsNkzbzipTl7POGcKZicJm16fR/YF0B/pHcodCQp2CfVcwp9hcxugQd26vSkaN51AeNndisth5w9DKvs/fMGqacGIYEhRHjd8FJefTzJCLjCsmgO7cEI0Nm2tj6PYOuDWfrkYwgTHgbjldfVE1jb8Ym59Z4RO9xgI7aU/yJ6uy6UmKFTtgBxZk4KyUq4133AzRfc5lz2AfWP6JhObythJdWdLI0ZiYINvygmlJNm0TJxEvo732wqcbn5tghR9z2W1iH1lS86gQ3dDlqAFbt+BEYakjP/o0OvIQM8NSTzr7jXHFTpiznN+DVRmzBybVuhfwBfoH4tz01cXz7oX7O2zufb727fXX719YJQ/2ZiVwbz0a9g4uKtTU7xw0iWp0ehlODbqrrJ+1K/uquagk5N6zz2rRN8d1Ot7vWGxFztKE0uoJKQwo50IUxRgwFyCZl3WaGVRMg8t5Y5BgSb8RqFs1qwI5pk16nmL59ytEz6qW1KiIrjpEFCcFbcXAXeaFeLCFdLOxVdlgr4L7RYLRSZRV0LiN2VIwB2JjmKC7UTX3W02yR8HQ2UimR1AXjE5WYISWf7DtBFCH5bfCyOwSu4M3EtKd2DBEPIcml9HXlGzNzyUoZ/HMzHFvYyji1ludoxUomiZRADvkSSMgOoY0dNyijzhn2keMnplR7TPnPtrRVaIL0VkoKtE75U7ZMAHiTpHzbU6KsqyxvbozNEkCmA/du/KxDcVV0Z2oO2rEhuRX3wcreSVbZ1Cx8xkTzBTFMKPdaeFpvJxThzMrdkTriWAJAxulnanAU150XI4rBtNX0hW1okbXJuEsqjzhSVpmgUzqaAkjC4bZIZmXEKr5miiMNlFUqS73fVISzIHpaodNzCyTKMk0DdxA8WCpmzbZ9OlOO+uJsdmvh5Kts6NGbMDO+kXxh6T/2XjE1vk8EbfF9U0BY5Fect9+ql//7A/N6v7YfzX45l39OyNGFv+u//A2QRdQLailYfep2LHCjCGuVdpVMOiJ75qboxi6tCCBVzUwM3TprTY9DbGhvhYaZaxNv8fyje5aOqPzptBW79/XL5OlLTYJKrX3jk+7Fe1Tizsgesb+wUnt+f7N23c/rbne16+xe+T696GPXetEguuoEZIzkyeXuk0ICav63Kx9wgqPuVhkrfO+ByXrM7+GZdukNoDb7P4FD3RGqfzGntOGuBpnttBl5hRZBW5Yan2iPB7jV4PkPVfP+sXTgmX3l3J8fdPfEs0j7ts39XMdHuo3d7C63C9mSVckauZrSPJloSLE1pihMzPneSZcJjwSL/Uf0N/94snjCYZBn5LuMUFjAzFnoKOLgeTram9NooNpoJueS21UpLP+xsy2ziJT0X6OSz0zdZ8nwbZhhU+co71L9uO1Yg2uR2eCPpdxiZnUznJ1E8DZl9OYFpZ6lfnXYOf0tznEnrr278LCSW/N9/1tjcTVEFyfmOJqzA5P2Lr17AU2oS36l2G3EFeD0Vky3ZawkSpH6ci+4OiwhXRTqyveH5gGs4nM6CtxopAO20RPOidkB5iutpiZUTpyTRLOaVGcohMfYuYrOS97Y2sYVyPjdGnIM0j0+tEmOmPdI9RYv8jx7u57bPofgt3uaaDXVa5j/abCse25ylQAJeKkJh6i7mQFDlDss4UQXa30bItkbiVnsv5AuSFtXdLYFb5IJAq1/WN7XYauJWAmqIelnjiHMgs2/VVwo1+SUPe42A+KNgHtjtwR0c3BpdB3ETMKPU+BbSYGo6gHFHM02LHV/f5FbmJnWP5BFKvsoLJxrhX1av04wVCMzDXp3JUD2hnBhTGieBzjTjp3YUm4TF7W/dkYDE37EhNg+aNkjhp/AekwRw2JHSOb04m3zJCEjN5Gyzoq9+cDfeJqT3qewqhgE1KpsnuS85xHOXZ+wvP+5/JNoXYq2LpTlLP+fN6gYnKtteH0TuiSWSi63XLnHMKlJLauRpRgmqgkOdQKGt1kwvPCDZvIWZkkqhG2qZd1ercvebmRmb+R0O3VcRKx2y6bGq4fxbhP5tggU7D7ShxX54+amOBiJKKGTHGmTaJ01o4lcE6wCpb/CtKt11JMV3uyJugptoToG1uyaZA9nKij0UsSxQhUWSjTPRthKtqOmWXTNUR3W8bvpTZjsNTHOO8ci/6wK6Jgz4b1meGIAhch1M1f34mikODhqNQDk2VzxbTghoSlNqvgKFkZjUrwltRMS8AFYyDuVf15p78P6m86zl8Vxd4eMntuEGU/eOv8pf+1HNOhMCahl1CoyNR7Xxa6hMLK7nxwe/3UWUWYncKsmVYt3zE729DOog5xY0Cvq9AVou4T3freDxbQ4JrPwrKY3oW3J3TSdM002rthvalwo3Br5x4fuutW0v3usmQaYXPPzISuvvv3G6xKEVTWvMdn5+pJyGftj35TRcNQZRxkUlspgi4klEKMyaaYCeqX+Zto/8kKHChmn8ydA8nZxkc4++WoIbHtpjsTJnNG7JSkajtzNFQkVXWSjWTFMMXkBPVqNKpMA12jMGdJ9JWsFvcYsifowuYmM8yoqHRdobixYifov50hsGoOzmLc1aX7TB2q5v7uH+Ka2aWlzGTHiDJdo9DVd/2NMrpRirClvR6nOFPrOK1EojCaBoo/xA5nVti757RbwfsnINyMnrWGcgaza6r4CjNh+Y1VYIeIGr+XWajNeJ6RubJgWIHBXylK5t0WsLkuBtAN1ZpGW8VE5dG86BwCbxQgtUZlc3u2OxSNTmoFp1aTTdSF5V/Nu5yD5GBk/cD+MT9EMeE1/N78e7yPqcNUY90wFi0W2txAc8LVyt/VfVp9axo3ze9f3r1bf3SwFtD/wqZ+3tAl3YV7hr4379p1P3q4yzrm2jZ8xfKBAce//iTIbdclcwO9TrsD06wyxJ0WN7W598Iwx6h2LbbJdMGEDcTZs9bd2zjfWqhnE8ifomCjqDtCz3B3qqgIJZOIjmnrmPWE1XH0JEGWf7CJKZm1AZEFizuc2ili2zDvdoIuCYTAfEPfvn1BBxT2iAZ4EMNaRENVDO2Mk9pNPW/nXpDO5nRRYVWwDyz/lBC6a5HO09YIWzTMPrBFH2Faks9Vl7P0qpfR8g1Dk2z1yrjnkS5zeXPUkCnKFB/1J+rCdP11Nc4fxlrrqKrAQUL1Dz/q70rdJtL1JPzy7Scu6TSpymMxEcOWBrpgfsRz6Akr74rnUTHnMjNiViWKsuWIaWEq7jdR74o76Jm2wUz186gBaaiLUbP2AVXfUO/cC6wNlgAhR41EZ85fj/0F11kmpoWlnrA8LPW4CiYmvPu//R/+u8yqAcamUc953Ae0w8gDyQQa8/iJi6d1ErDfvF13BmITRnnfX4bFs7/RrAacaCaDactpjhxGXssx6qE9FR9MhdgP3LmuNTVGd72BwhTsTiwftb39wPZGAOPY3rVPJtW9mS5GZgS3WxsIMaIwtZkeNhV2F6l1MfXTkHtAyJFqd+wcRl6aadMLXI9eZikacX30jrodDuzKu3/21NXGcK6UAG6WLclHd0OIgnoyFaf97m19KUGgltEcRzoEFBcjVXAkYMz8NtxF9bFX2+VG57YZh13ytv7cCWad3pzo797Vl2tgc2S+ovXGvOcm5vv3z5+/1vfYVXZ9cUR9PQcVP33/8vXb1zrhX37+5dcPH37hNvLl3Uv91RUeNRP/r3/mX03LpHRtO7Sw9rD7DcMQafDu7Qv37NXgOOfdyj6OtbQ2CstpXRuFi1SbUbO6cf3wGq6t4B3Ay/F7yZVL9DDABUwFsLlVY8+4EZ3FjuGpn7twbhA5fKaXjhGb0SgP7Ig8ZknZa/H15IJ2PFx5LZsQK++E+pKUFza6Nr3IUulV+TXBek9TXm16tzrSxNrlNJQDBpna4AkPiOB0YmaXQm8UJ2ptb+W4rC9fPqGz+zitbOX45Qs3xJRXFotDqu2Ft5xr/K/vm7G5Q+YsY3s4AJ9/I5GVcVeO3Puntqvak1hTjN8Sonk/Kqc/G6awduW3r7VCMnBbYax9ykK8BOuNZR01Hpxi5XaX29hGteyJ6kqqPVwz98S1Q7jfqmulfqrh/f76fllImihCLfwI1XGpVdXewagkpu3J6Ne9+5TpkHplNO7e2TnYf1FbsTA/oDga0pinSkTSeAOTZDCEUs8+/LfWtvYZK+fRTwcXD/ZSpp6kZ0KH7X8LddIghtwSeL5ld/aZyMGr57Dv9eX3LrHOwrIqv06Xjr97/56ru069N99ffv7w+duXdx/e/8M//+PHXz6Q8ZVj+uHDF068n+rJk/Nv7NEbuV6wsx6oc7CPXk1V8jqdSDT5TLYoCbi+gawJDgytbblNuPZSraYm67GM+oEbYz35r8ukdCrR1xH03Ftn4HrU6X0sCWoC9ANdUZnnz3TdP3bYWmlAREhONR05ujLdLaoLNNF1tOcmqmi4Tu1JLrcZRax9WoeA4HrC32zS60TsB89t7+qf11O6oo8e5PgQ54XYUwRdRuYW7LiEOHVxOQdZB8e1wj3WB2OS7KprIrJw6XhhQsjZDyqmpUQx0bMu2OqTKXZ6Md1VPPbCI2YHSX43WKgkuafa7aQFQ7D8oQiK/cGEaYM2o8naYgeIiDFdqZpjXnayoq6Yb9rfBHtOtlnmdNrnEnXGDaMb6onWVjW6j+h+qyTGI5Lw/afj28SwvXIbZ2QPl93y2/pWOq7u+rz5Tf/Vaox61u2z/Ut9+Hrc+lT/9bTIi3zm6vemBYrlGWVGgRBF/VgoWoLrPunc5WKYILi9HaVPqtdRfok5SZiudnUZc/lumQQvfJNjCzZYqD0xgZGoY5ghp+M4MKOTJsEc00JCj2CR+ezW5Nmh2jXT3kjthqLRc3m3X0wFwxJQF9y6l+mPn+vGpkGfJboqivMQRIdph+QTrTP9OH8QiWJPLAFt0mRGN4ORVmJyoqJ7ZmbGnXb1us+pdofR8g/Y+jiCfUL0DfaVhgkmY6ytPbYXOuuaVP2QrY/uFC8novlciQuDaQPuKjigsN/E1I0udp8Y9wuo9zJ186F7pidcLOnATWaM0fJDkrDaNXkeEJRtDJfiazgv7MlSDTGysEmiJrAM0c2o8ZznafRcVuMsZy47IBr1ZHCEFb6i17JaxY4CiqCtCOmM6P65nMi0MzM6bdCVnrlY/qFoMFqC7WGCjr+5/dkV6MLrCXBnphiykais8HHVYaiDOVGsAt0wSy5tDO1VfxD9EecEqpY1ME2mop0SjRmCzZbl30+HLcvv51lcSwyBoSnGBaOXbLXaiNM2J0qMH1IdO5kxTVR0NyO2bK6YJuyKpTYol+PEBQjRDRIcNYA03RhiFJbfxF1GfY6yNpal5o4N3nAn/VJ/OaWus94K7sDA5C5nedUDeGXJPfQRXYbYZDmNCpDZ23pbhpiGqC7YK9ws9ZQmtuWG3t9JzUM34ptv37Hjnls5FyLd2AM8G2DX24zGVuvbMCj/+s1/9W83HrE1ZHYWXXt6CDQSpcotmh20wRCoWwW6QMjM5TczwajYZzlN9y6Wf7DU4/ApTpiC0QRITp5Xf0jytWutzdRBxVFXOusZM8cSWH69sWPf1Qdy3tArJoEDynGX3t+3j3KyMDM1VmqXZzQNOlJoK1bxgL3Jw5/UTIPsPBKq6HEezsc8P314CfBY05zIwlySbgxxD0gXXbBSu9ZuYvRMonOUaUN63tlcj/1Ra32VeF27BXrSpm0VuAlm4tYH0H4G0T/puSR9LknnGD/kmHrhkqYCSYNe/moeEdQBe+o/xBJH2CbKbgR1Mbqce9STEEPOfZY12HJeT7pNY7Ozh59gJsRWn6gDdu+eu/0W15Co/JCV3UzXqDiL6KqThs0G8rIyxXVK6QvhTQmEZPljgskPRe0oTAecUiqZPWmbMkkItKeysYXoJpdukjEu7TOGZhOxKix1bI7GHJ9AAqxe3W1ZR2cTHp3NM81RZocJoRiiC5clUZK5GU9KNGqOB5lgFJb/Omw1J4r9HNOYjpfJ9ZJQP8qs2XEBo5861t+J5r75w4cP715evJF79+H2h/oY5+WHERu0FSH2NEQXlj+2awVGCOLWItsm3xJclqQLnVVgs2lbH4mY/PS8zK++DdEkaMO2JCY1M2kxYgM2hawcYogNw2wLSx2tJiQwroxjbWBUNleSZgfHaUzMtAQUyQTXGUVDVvaYRVGjWL+HcpcA2owTQ3MDHadxht1rlHW6VFxEo4AbltQsqcXMLiswUJ9pteJ2V8Z985kp5gvuVqK4GbEn6rD8+1baoGta8lfsuPA7pUT3ObZ6lInJ4aw4xeRJzjn5rEDPfNBvEkwrr43yG8WMMQyxOWXzVvnL12rC+2HeYzx+axHS/Az9M9drMPlccjlF0mKcc87K5Het7RL7b7Po2vwc2pRw1mfytANTPGElNWdF1B9hznneR4vZxHSQLYrbkzxjpZ64DCnOULVodGvRvYY60VfkVCOGZLvOV8YgogkTdWe9ZOXdt9Wdo1Te8dIY0B2f8MOEyUx+TaGrWs4JOkBeIJ9kivmypIOzcsmsndPFvhTPzD5/Jdt6cGMY0pDKGzxZ4e/isvlZmRj99u3rt+/1w/F6denTz9uIvm1bt3HvP7x8+Pnjy8ef3/at888///rx4y9v37+QLzZs6Hk36X30tiumbU4yY6xwM3WMkE9/sXMtk+9WQMohxg9Jpp/DMfKqycPPknm8f/P2AzuGtxNM+71/GfzzF0Zmp8pl2CGKy9MOuL3AtYFrh/ffEvfPiaMQ2rZFA7CBwulidO/qhj1rg5mmaYP6FGNbBdE1pjIxdJ43nKtUbhy3zoKdKowo2TpcRDYZZn4VH8TFOGMINjvgzonWL/ePhXXF+tTWhz+FyMOzaD7mB708cLeHOSbPn2OYz9TOfja0NUB9sgKNK19Os5IGK9DMfS7mPMIqIXlZ9/Zr2Lr1zMXyT7jrOJc2LJm1iCq6wmYy1hnFvj+easxErIy/NXNJ4nRgCJw6uhhazn8a26SQvRFcCRidJStwXEcwE84GTPvM8+jroc8lK3wiocs0RZguhtvOLlIPiMtqNneSUDVqLl1nBN2JaUbrqfP+Ql4HL6kaYYaCSkCxe9wN9SSYLCrk5ExSgS4tYq+aUbX8JiJoX/IkOptkvCSZGjXlgfrGpm/lMeZ4iX22BNyeuYgCPnltGMJI8nOep/Wce0IUJ5qGobhhy2SUKUpPuJoEQ7C5YP6WEyOobGz6yuyfYEYppz+j5eytG+i6hXv/8vEDjw8///Lx519+/fXXX/7uV8QkA/l2gF7gvg9DzXhaifkRZwfEs66C/aW/ywK7bvb7dp/QeT2bcaYnWQsT9ZQs9fhtDcAmmmucERC3qBjdSMj+NkFhQ9i9bs6cOmQ6wDbHUQMMMWYKqZqDJR2kCeOW0I3v2BK0M66kpuPVwd2iK7rVqIkyR8Gervko2duK28Y+oRvUuy9t9zaGPc2BOSlkIlGUzRVE2yZKh6ASNuVRDqSbJC1GOCuXXBaexbkVuirJjDLHsLlg4Zyo6kfauSQJ53GDtuJJEjzol9DHEl0MFC/GqXMzXYxfvrqEWlhOkw6T2XlyKdrQUBIUM1f0LWFyViazUHTDFJMsuOCuPodiPAq9hjn7JfY/c46qyLntSjphyJwnmAzLv9/t6HF75oXKJbOVnEvO09UKGkXxQvAY5Tnq7tkzBXlW3VpUy8FSr9YUTJvjpLo8EEFbUdRh+c10n6wEtpCtYPmHgmEfUIdpw6w6Yx/QtVV2OswcMA08PFFW9vEkhYEYW5eSzr3AHPNFBUxA0ZiibO4l5jDap1q0krbTADM1zJRpB9IybpzFreHGDD1JC7XEMYUuYLO3hTtDPLbHA8ANxfsPL+9e3mO0/eHnX+vW+e/+8EfGl5cXiteh7T7bMr733/o+U1vVmamSDt5A2W47oujCDMUQXu1yP8QohsycILoY6Q0qLm0N9xjPPtiUZ7qqPzbNSaGn3edVMWpDqzr3epEmd8tF51ay4waiq0omqCdBdME1hBUerMDYGxOVqZ+rGJdSZ9zaaj9PxS76l1PdIRtV1cyesMJjN8I2b3RIaH7cGztGPvfV5VG/OmxltgWdfqTd2u8wneiuwnYdUep8GueAYlyPILYYAt2EphF7pTaPdFEPlXr/Gbk7IYoPPxHnQcKqbHqqdbrqqsvmTrruOhpd4zwGNwexjosrxDUwThJI4RDZUfWfKn//5v3H9/VMyKVUf32144T6dF3OiSq8X0/Yqp402TCTcSuZE8WeaTNBHbAfrRCSICrS8euewZMZLAfTMkacBiOYILGnGFKycZkctqiuZynQ09HoE5KDsdmiIunJdM7oCOfkJ6T8CTaE5TcWgu6MJpnjlSe3RWpSoAKb/XpWzVjKtsdX+JhiilF0Q6fs1GZ18+U/YE79CFst54QLmMtIfq9uodvx29rmtidNtBXBEkg09ob5oGvVo4kiyiP9EbPndINK2sZ4AiVbn9dUbWwdJvaX6Ro9c54dBSzxmU4lUfY2t8i8Zti5PoL+8OHjLz//8ssvHz9+VDd5MsUtoboc6J5FWX6jO3UM14nNolgnLjey3svisjbAEKvEqup1oJsNB2z3xvKvYN6t0KqaY/Tfcs64PAxyBBtFw1Fl25bYM21SvY7jq83y2EV1pE/vTk1zDJs7sSEs/1gD47k/fWyV/LhBHXTpsBmykkarCWJPXrM7xTbvpNZ07EYLPX8immZtOlTNaVtULiEtmaJriaM5QT0hRhUNMZM1JzNMZQtRYhSWdH/tw1JPtY+wig7YlOQEUw8mX2I0OY/mPTcxk1EUJ5TUN7IdkJMjS0gMbfhVG+4sSngy4XrnWi3n+HEQo1t9SZcultRYmHk3N8mzSjuZ0pE1izaoTwV0N/GvJD3TVvvMjGK4wvP6MyZ0htCTaDCnG19gDmzdzictLifzCp+w1eypLVM52/ZXAUUNFTDnEtKWNda//Pv9Qx+NFTui6H0ir0vDNLf33f/lv/6vIsVgTDHgypzNhKXfr2ODBA3StLfmjjB7Qsdv5YqC291uL5DmIG5NwBBkF0zI54LXNt8mVag/FqBBlJFuRsESMAGM1l4/Jk3UEpjLVDfBWpg9ETlhMUwzIVjSiSthFhqF2RC0h7IOAZxCOzZczolzFJdu0WdnlWAOvH1TxwWDZPNn1cQEMrEdD6qPVXNE77FIVdNHrf7BPaI5a9e9/eltfd9jW1awVz9+/Bnwaxf36wb/J8KO5NXj+7evP//y87//+c//z//X/+tD/Q70z1++fnr3/u2besX5Tlo3tlstrJym9UJXdBlzNN++qe+hVMHgkmbExjABV7RNcA+g1Jp71clPyOT3b28/gVXE5lnDu3BzULq0o1+/Hd/Omc+u6rE2kT7t+mAb6itlu7Plgs2SGF2ehiPr4Ta/djEZrBwNnRgNv/V3r1JbX/lc37Naj26bUaNsxfF8tkLHIXCTXcbcQDHK6MIUg/kaoAjdozdq7Gfyeh/2fsjHyQ0KuYxrr/b/F/W92v37qfWp87oDK+r73fs7g80qpX65XPtrf5+da6Y7CsmTLip6XWvBYKiVeuuVkMujT1xGFFGrAYeefSH56ONWOscgp4cJJ3u5nZnzpzackTdl/R2s9Uh2FfSnoXWVOXq51bi+UBnZk8RuTtH9b6coC9DF6MXUGo6xDGvNUUeWblZg4LKLdCFRrqPOXSCaXNH+MVUOEDtWvn5bJerakFaIFBptasapLP9YmIp28b0P4vefPn369LW+a7w2jWW4q0zDruui743ZYq5D1J/Ymy/vf/v86f3Hl7//p3/88PPHbtqbwClXZ+CXd+uiXPMC/XvWdTkwaoRkTlpc+e4ijG6zkmPbTdvRA4EBbdhHYQc9tVadJ3JEhxwvMPT19PymnUzdiTos/5hCg1kyqkxMm6zAgYWPSPMnabbl0M80FcUojoZMnjsf1Pi/yWIJLP9QtLcOYeZDcqKrzNpzjtRkjTZjZ7ZSzwe1Wrfoy5cv68ZuY05jC0A8w/aACaGmGiy1oWRZByrdbA89YbU+OIsqG5mLceU1KB4Y6dw7TFvOcCOqcFfhjQU2fejJ8xp7+bJn6DnXwmLMcbpC/2W9AjuIihtLk74Jua02CfBoipmDfckK/6WsLo0Ki3E9jucQWwG66mBoOUdoirEdbSuJQqXyVMhT7fEqIgmZBtirnldH9uhPdSPr2jgTgASULtqxfCNtJzTXMAraToSRwwpmuqQcdzPRUTg/zQFLwASSpxgoYVtmK8BmXqd21ACbb1guuI6vwRJZ0lHugh3BnIjB6EY6iKJsLqhsuh3Sp7XFFpKOlDhdUfF4heiU2Aq0gb1tQsbQRYU2yep/DY+aqCfqpK+ZMTkY5/wsfmtosnjKYSSkIbjWQvqEzYUonbvsredO/9tNsUqoCivcrHATRQOSbwJoG6qMBsWtnuITyOe8kmp6P+PWSturmJc2RhL6nU2BXe886m9Y9OfomC8vHz584KmBZz87E0qfbrmTBcyEJ/lgFJ5vuCFY/hVz82FzX4lTzLnoA5sr7HbFM0SXddgZJcpfhisUXHtmPYrTgM4tdC0B3bCJup5gs3/6iMqZFT7xJDp102RTdFmVxhOSDNi9QeuAWs65t989mwTYNduBonaVjRdIo5YD7rLumTkb3btY/on0fJL2aN6NWU6J5HkE0OcIK6lREd3ojJTMa8MQYG89MaYSN2yurHbHMqwC3TOXoYhdej2pU2QuRzDBMeLrmYWzHDssqSFfdLfoGRO6TTFFmTpsrqwpj6WaEKW+EpbxCHFJcLy9CqqYF9D6yIEXj3XJfPryrT6FfnnPiQFk5gx5+9M3HtoTW3X71XPaYvN6xWp0n0NavwjeXgVdNhBdfRvnWuP3etTHuuPh79qq12e9b+rzKh5ORNU0ptuzFdgwe9rh/DDkSBPLs3KwVXCioFvTH+BatfwjHzH2GUOdfpezKekcV2JjGO26MhRVNMQEf9cZFHm+3p+ymzQH80XFM0TbNEb3IbaZ0PHbev5i6CCeJBEdC274jm3BSzRG5RyoQ1YohubKz8xymL+37S8fY0xxe5iwPR7lQ62kv7PCUzeP+iEJa2k7UZRe1I1sSG93oa3YG3rbUnXFzr1hwhP60i9Idgx0+/pTPTxjeJDxpv/0qA9s0qr4/TttbqZ5Fvvy7fPblze//N2vH37+2F9MVO+u6xOHN9/YX937tiEaUYJpoK14xpyJOp2DynNMWy2aiI94FF31zZIOcTldO69EwJbl3yuOUwSVvy1pOxeMGHuKSYZpX7Llg60Ua7Kxf85s5ebLkgYrMFA0OrkUwelAt3sUCWl7EOs1lP905gWGqui0AbnkImrATD4zqyaP9MnWect/Pm+4nChKDLtd9oyIEVRyH4Pd89SOYi8blSSAOdryRNn0NHnOlqbLkuiGzYL9ELGeDY+3UpfTgbWO5+h/BszldDBndLUoEWem6E7dfFGZ0bAyRo5G3xgvVsaRM23Qrg+e62tPv77tn0mwqyE7ecMOoqv+hLl4bctBFwgxI4db/Fo3EqwCo2S6vA1e6W0ycQrBrYx7rNXIaGE3KDZ7Y4rmhLQyhAvnNDEqS3qADXNSwQocM77SAGqnKzbsHXN7imDMzpGOFNhVcnyWmfVgwEo6HTVzHmFtWOo9j/RwTtiUat3KpsNZka4o4macBrDJy2rY5G0/6E6q74lVP9jEpK0ujaFLiHKrrTFHqYxm2vZ3IogScSqzENS79z6R4yRNApc8p7qoWF4/LrvfjdSSw6ihXZ83t1aF9Ye931Thm59+/fXXP/zhD294PuHQ9B+BSueyBptijqjY/Ie8Mu1vi4ucq53UfjlWdV6eyll/wqNZlnXiMl9yZLHpEHC3Kt0pmpZk6cjN7WYXEDJTV9uSS4yaBrE7uFCRJTVLGmRGcAFhqUeH5dzPDmSeo3Ux6G+k79ZlXleTXsmCNMWZbPnKOG2M1+SjxTxhdW+ma3SizizLbxTB2V1GctCTEyV2UJS+RaknJpugsBO4fzLzjNNJ3C00Xe3/JGb/V87Vi7pghU/MEDtnWWMfYttBjG6Ydomh7rSMln+MmWvWJvoMcXtSjzf9mtEPGJlcY8tVf/v2PQLnA2cFVfVJTLHa2BkquR9BvXsWujKVPmdvPwXqs6/sjFI37421wGkpunYD3RXraPQoQE/6JwTanvrbA5HtqU3qvYOii2FVyt120JWpJHNyFmtBTRa8Ake3qUD6s/zegoXicsaqYk9x6zlJWvahbq2sqe73/WVzIYoG2IHW9biCqNsls0ns1aRRTOjMk9Alfs7qh69nOI3y4D39E/es+PmxnxBrzO949jHd2uADps5W66pLrexEdtEkTbQ1JjMhrGnGRMtvomgITYyCSgynEJWQHDHBkzBnY0ZC3Ad/+fbV31auX8ng6n1fd8NV5gHs5z1vjuv+uH+ZjfyXjx/++Pd//8vf/TrXwAXvkx2ieoxHmCBLOuGCZUlN75sCe4Ubo/95nGfJMiaKXIPLfzW2slwiTs7L2EjJzDz3CTMNtnkxNmUmS3I2HumQSWe3KBuJXtqPmLObLypnErIq7vqFbh05u1EszsSh1jLEWbIxM2fJtB+x5WyzXM5oDsS9HGtN9yBOSDNTkjDFJ1z2nDxJMATLPzgrl2xpuj5RYucFlQ1B1O7ECww5vnLDL6ldebUzN+Z0YBVg59nTEDmiK0ZnmrZMRXtit0Qd0x+DHeWNaURIviJjs/7hI0X1Y/heeWU30waSlnW/WlmB0X+Kkz6qt+doy5laUEywA2CcsRbMCUttpjtnfAIla4IxxSOe5MxQlrGJolvzPS6ZoU68sdSrnOUcZLqEkpaQxhTBtByUM2kF2LoaQIeMYBrogq7Nl3RwVv5KeoPWenrawtBmdKRQDCnXICG7peMLFVj+wFqYrobKZdUTzh0koijC1n+FOyEh3Fr9YEZFHaarLbp2PrMlh17LraTPu3pCSzcMXN9yT52RO+ab27+zwQ03OX/84x9//cPfYdRvPPfh8pOEmumg/MFsu3EpTrrfjaVe8SRaq7zfRWfl9bgSWP7V1Ft/82H5V5g/qy553kS268ipAXvrv7nhrKs40orXF3uCChA1QUUjGIW4VukGRVnSIS5nMPWZMPXMKDPtHEJh72lHvH7BmxMICmhvIcBNCag8IVVic1j+iYS2wkf2IzLLbKgbRdQZNYIKXJ6I3p3YyhyeTcAc80XFKm2ZrvY2SoVHQ90zl6EpppV0s2L5B3PGjFvta+jeq7nluurQkQUJUbDNly0zqJ/HcO4zE4yGGVWpD1o47P15jHga8LxUT039+VYg35OBlxPumu2G2/k7iWIzamycRTMhJ562BqjD12arYsZj/YtexWKGSKYJo+4l3XLhpMu5P44aEDGYvJwjYUvDjaJx6c5WKKL7w5DMqJgjS7rqGWNGNaIEFPbztMdJdQPXj11XK3bt8d3Pgi265Itu9I0twXEWbvgLu3nkd3m3R/3CiY+D9DSqC0ZDlO1kQz+fqIzkmKYB24knXVE5XAIzqg7aigFlW6FixjOddWMrn5zzdTdxkp2wtVWRJb2aVXbw07u3X3tphJgL/Jg5Ng8MMvtD5TqOlf3964dfPvzhT396/+Hl0/H3mIj2DDdsqxFbevJ98VvOxHxY/oGdYfnNOe1vyzadC4DlXymXK9fozSq0FSe2kiWdWOEThOi5nKv1TB3RY62eUdRTKLhT6WZFRGwNmKLEVu9mRfTl308Kl6Kk20RxhuwQFGvKhlMakb2hmOj17z1XxWmtiuATEKOGmBNWZbOkZmZaCLHVX8PMn7NM+4xVsPyGfJWzLstvVHJWBd0O3vSeqth00CWkO7EEtDNOzsoTnF1UeIXGpglHkFcUDFw3CkhAEfMnJshKOrHCj5k5mXRiny2UKnXQNRkiJgSxSXDUgIRmPsyEeqXoaLXn5qDuY+rfyeUuR8zf8NW67lvXV0rVbqdwhU/MtU2i30X7E565BlnRwRRdz+fPn78c35tBh26/WHm8fPbGiorRJR0kNGt/iIV2AEU590nCNLQdU6IrijMNapWP11m/vmnKrc1tLu2MMu3ZeepCNM8bW2ZN2IdSkjOXUW5X9U3g3V1gMJPy0Pm30CVGn+fADxPkvhuvOl4+dUfFyhX5f11Lh81I/lFy6xDFbRGV5qiq76D71j/XWaM37sxANCPM/YbrqHEJofsZF4ZEu9PrV0TCubCXfzsiWYmod+IdlmTUCCobK/YYZ4TaWccTFBBiE1zYyPxaT1n9DwQlpyi31VwvXDUvHz/88ne/Iv72+RN32ymfcG++rBPddbGkY5MvmZm9wttqNcLMPHPZ5En+I3qSqrIPaHfwhiFY/ok5tfZUwFqbgCJM+wlWwfKP90ja0WPUVh0LUJy1hmaO3UBRDF3imRamuzIGiKvjqedSD5Z6v0UyXe1V06hIEgCbKNulayarffd/+z/8d6pdXqqGnHQvm/XAPcYblXWwKbq98rulKzK6Em11x40uqo0hkWQ2I7quCclMNEZsoMR5KbSVCbWM79/fc5P05g1PMNrcMWEzUu/dkyvA+PDy8q1e7ijFqz2jzdidqvF8dBrGDdwJCr01HKvuHhLMYVxSo6seO6Oin2dlqWSd879/e8Mp3d+7jFAfvZq83OOneJU5qkRF1PuQlYgB6iX2Wzu/z+L4isy3796uP+0xSwiAykSd/2J3FK/ydTtUaPRITj/qjrgf9VEK9R3iqPIfFmN2/domp0Et6f279x/ff3x59/Ly7sM7bqH7THjL6iqF/3Rrdlk/vnz79v7lhWb/9m//jWW8vLz//OXz2/pSaDat/iQhDap7zbdOnZqtN7PXu5S1vXW7TPAdRwGBcxW7NvLYLWCmmwza6ZNMq4AQfd4joLIhtZoyXAwu5UKmYHuZVLKtOq0unuM9um8tzAfs7nG3qko+Fhastao+vjqWwvQcjdnTfAxa8U6AKn+xm7aM5pDfi7p9cgBVVT8m4IDV0e69Uw/6o1jJwaDJcdUmraPtsslS2b0GDcW4oLIcIYGGtOH414lTVxUFVLF0b0e4CzS31tD3gvV/ll0pX5m91li560yjlln8SvK1A7iH5M1R3b/m/OmNdO6arXohV+E45dCnK7gNu6jWW8G6LT7sXv66iI6EPq8VsW9jfQkDcn2mScM6yKy1Ly4WX7de1bvPrjZqxa0vOyFWz/5b+7K+Ra0n7c1iJF4Ka6gnlMphrGvYtOOBSEJ3rrG2m2QOSH2rcT3VM2Mt+XiU3WVd2kuVpfc+WaGOuoy+dHm6Lav2+jcMNpiTtqqY4pil0tik9aaiaKFawtf+Igtt6X1Tv3FX222TRv0Q+kj0JNg81H2o+OB5oH6mwfl2TMJ+eOEZjP+8rZ1MBQUV6CW+eXn75v27L9+/f/j5lw+/fGCXffz55eu3utuuD6l706irw1S/f15N+0BWFw8Jh989hX3ssoomYUXvHznHb8m1ov2qhN4rdWloK8KRVo9Nr5Eb/SpaRJ8kBLNDIOrJbaZsmUs9NZ+coynJpqmIJ0Mn3jKF43Le2GlIF1WfPoXuWoHumUeh6OeEOkWa5R9M0QXgsh4ViW6mBsTe9gOuekiIce4WMceqvjGpy7au3D4reVB3u+osIFuwFWfCtCVpck4QdZIDoqMomrakkWA0KG4NXXZdt/d7+RInElzKHTVAnVbmdO86mXyDjoL95fj0TgXbs02qy8GSDiJqPGImdN1FftaclUvcTYez8gSSzU9VVjJHSGbsieI2AuXutHmhBkRG9jz5RM8JG2l7yfMo3E9xewETArzWvas266Ji5HyDkhoztYn6VwZVGLM5mcj/xmaU2Bo0oQqDDoBIQztPZh9n1AhTD+TTsz56apwCdO3G7ECtyVuVSs9wa04CLOc+qg0pJxOXKdxSo2C+feKe4b6ZqN0AxVbdYx0sxLkemK72Gp2HO+ljQvsArewmK3ysLcoMheRMDM3ZJSFhZ2twBFiAtiRzKzlD/8lSTxjaEp7kQ23JaXZKllg3TtT3ucRNM2L9umzpjir9NWed2GhDXA1Z7vevfXPuLXqNtOLuvU7IusOqNyGV6fzjN0meU9nN8u95pIsrkWRieLFgsELOTE9Oo4At2D/oP6o2KExtul1iGgk5mRVZ4byWb/iVc/cnPzYql8nbl/rT3Lh1K3x8FDWp6forCuvW+R76LOv386Q2oVrovS0qsqRmSb+TVXzCUBLi/g3xUNZ+73PM0VDmikFUo1bzdCXPoz3bBSt8xfMEp+tFFZvoqCG6oDubT9EcUZTNBZVOXKiHKNNYrysBV7BdkxidmDNJ2szv6ptrc1lSo+Lhn/nThq1qJtsBzldvMAHDwpAQdOIClyWBIZPtj2EIQ9cnR+nqG5SATWLAOVNsYs6SmtcoZ5Lww8ysx8xqfRBRXCEs/0fM2tirxXHZKwZ1DPLZaSowW12yJeBK3M14Jeanqg/pAjG6NiIvkIyK/hFvFw+KoAvLb0jLKDNh6rIpaTiNjuwGhdZW3kHHC2wTQnQNlL4CCqO9My6eUmZtohjbv0kCLqLPnz+b37lrDbpVdgKdJhiksZIuKtz5LsmoxNbIOFktjhndwElv9HqVOjNrSdaYzIRpBJVLzlFLYM61pE52PPM8+npqmoMlDXqHFbqmLekQMbI/pw5xNUQ3I9hWg7GzFh1/hiUTCx/psqT7NWhMiM4lYSQtrkSZdFGBbc7GVhijW96FNheSI1x965eXeDvzrr5ww/eQFHA5cZXVhfaufgHar+Ow9mP/wVWuMjqDlxvMifwU9pK5gNfzw6qZgC2bmxXqas9l/5XYM5039wyhc/T5erZ8ky9LEH+X/jfkybyg67aHiBlDx2+gzD5yVmAVXO2xR9gnJRrdo4x6adEyTyrxftEr0CxpJMzMgCjYVqVWEbrfXQisAt2EokDX3eHrGWCvpBOzA/Qk9SqbEpUYdFM3oXbWsbsYpx10GSeGZEkHc7XbMibqGyvWLGlwqaucQ0wdkmMoBiENQTdfWww9IvkbszC2mSnp9hXSlSRDMuGcKcmfhXDOLObnSI1VjFt5zgTB7jPl7ZeG5ry68BrTdeuk0g7mp1y0GX1jhmEaIq54wkNVNumz6ZvbM6w12xYUBd27Uqaol9XxuZStBBG0q1cT11ZxYxiiP6MuOn2YhT2mYmiWTBS3nH59v31Ob0JydBkn6hpiycSEyUodC0saolUQRUPUk0D0vOdl+Uda+kz7jPmbETuFUc5cNn8yY63mAStjEHFGsT1ecl5b9bpH/XIramub5R+syitWRjPdNDmnyaUI6o4uBjqyWoHuijVGp9gpP2Ce6qD4hOTMZQB2rmVAsSFwx1yX1XHHzIhLztf+rroPHz/WOdw/RvPqs1ym/TfBNfyQWnfDAkR9Oe1mnG6Iu+kbVXzFOarySn5YkueNGIFoajU2UTds+vN5/0pobv9a6P0yppI02VxQgc2FqWjDtM/MqS85R+tEj+pkotINb1GNM4aSqTFFRt3zON2cBOqBUJgudvJVuPh9KnmOVeCMPmWsWGMUnQTorvWx1mYzOi8lusE+Yg5Y670IrPAVdkgrR6CJRkjozDn5rDyn51/HTpxOXeUSSsLmgjnpMLttNqMl0dmBHVxRx/SUzRUzpVte5GxsaXUq3J+iW5OZTw62q/WzZxRGo9Kdis0Niox2Dkah6xbMZRRbAwzB8u8XbIc6KRuiy2pMyCyWAyFGQ5AQuid2V99ehmU20fj8+XPyUWjF7nUX2Rm2fR4D7BMXsE3uSRaGNKp45J/Zorr0rLvyvi8Pz/tMtsxtSUDCanr/HDIxMyWAfXaTCbMQtBVBcaJ4GXrOPNZL6j5Rar5uqwKdckPFNFBczuP1GEqCTRi76FaF4gqXf2Jb/2yoEjblHF3WCXp6cJmLE55M7ORji67oZgy4FqYcQzsJihqPsCqgfOuvcOaGOCMP7pvrw+Zj5OFn0kzmr2rkbzDJu/pl4tWfESX2/6+4nD0iBgfFcyCKxt8KGs6euhN3nfZKegXnZPe23TDSUOWc/4QnyXY7s8I/4klyr/chM8F8sZt6jiOiRstFbIwzj/Qn3H4Fs7doEVFQlnVwVqSrr5Mdt85BvasfzmUO6IKvN4I7Q5eY4Cyi210vagltzRl97osr2t1yX/8PsVy006Ran6JTgS1hi0KUc2hjJlSjJq4GZHm9uWWbCeox5OwGO0ii0+isAjs5l6y8US66sLkb16H6+Pl2EymeEoBNKIXd/gaXsbdcM4pLVT9X10XuGEizZ9CliulI8EYTA10x+d3g7i4hRuiUm7jNlagG5GU+c0W05Dx7mK45YibEpol9NJxIsJna2aEb7JiGYbfMiI6LMRXTGIOiRmxRkSUNpniZAF1aoXPCtoxgCZxdS7ZCXNFmTP4TQ7Yqx5mwuU+wSbBqE+Usopwn2txLUnVOdhZGjz7GD7EQtKN0cNlzooiQnBjSC1zn4QSRk5Zx+QcqVXOgDtM+YzJgZw3TnVGNhEA3OdpL4eLqK/J73TD3tVZeRbERuXXG4ALjOq20Yz9Ul2ba/3nUZtyzAs2l61ZsXIqwdZjU7riCUK3jKJz2a1hdHqwHbBhUDD3BZFh+s2Y65jon/DXMzuGsbGwLOLtR0v9SiXg2ZlrGR5yj+z+r1BD0gGt05qzYAUqtZSxaOrdIVHRFZRUcmGNoA92XTO2M07hkRp1l7gFQBGyeDrSpgn4e7n/jMjIxVHSl4ze6umDNkxW+x3L7TCJ21mJzN5J/Nn7IlsbiNdKBMeJGb+sKbbaGHTZDdIFkXasSTZMzJkjyN9RlSQ8YCbw0fPup//HTEg66zSKK58lUwBtfFm9IZgJoK05y+3je9hSG5JyTUaZoLagLumMSVObs0TVAveoPVELEGWK7/NVnm6eVBjsKu+sKQ2FzSVjWuF2G7lRgm4Pd/W6LcXzEttvT7Qkzp2Y6ZgkzBC54a4uuYo4kNFG8xGgv5665iixptF3+q6lTs/dSUI+xZjo2R0Oi0+FSh255tyqVmQPmZJzlGq/HzrKkg/O8sae40RUFtvtKHc7LQ3nEyrgnDemfE+lRMpDQzW5EZ+RSr6udq5K74e6MRzti9v3pXbnfKOqnJa5fa72QbaLCuD7A7hkT+ptjZ0aZoriNtamH0fJSajOOE1j9b8XsOe1LXLws6SnnTKdQ15YoK2/sHBO0wUxZ0okVPrHCD3AiUfFcFRVJAiRfA9RBO0oH7xSJO3Vm3JK3NQhRSEiDUePuBk4VpqtNC08vbUWZaRN1qSXcV4EiaDOu7EHSquBABUyY4zReA8mX+dH7dW39/oaiNrObGddoMCo2gYR6+fsOCeaYnKpgTohyNuSR/kPIF5c6F4yoEdFMbaktPKLaomL+JLvIBMBeNb17iSKyt40C+rIaaxmnAR285ocJk6xw4qqWM0D/0t/K0kULMlEY3SjYbLA8tgZRNpzXp7xEpfOWA2lVTQdT1Jaar5tk1DAN24mw7Y+hHlSMTuzQEy7MnKxAh6xirmydOUyBbY6joi4hbGuNznxsqZqjCtIHtKciKrRlt2OLEwGhdJvMKULchBzp4/plRs+KRoiikWSYCVMH3U08k/IYj+ipFktqdJlIphhDHTv7UyrjcLXPGJoJ9swItHW0/yUkLGssQJb6OlZNo9JLWJvmUVbR7ZRrTIPlPyWZTg2KHXwICe6W1G66+Esa6v57Qahf58Dkvrmz7YCO4XalGzyy/1ace0bBiO0ipyG4YUm/E2c5k55n4xJKlnXwPD9Rxjoqvf8hfXS1Z/PLiZZ1cM75G+LCmEKWeuhhijOqDrrpgM1O0EY0qquhMvM1pJZysKSDKNOo73umxbywz5WA2AnrnaXHSR3DX3saaQU55yeIpJmD4dSIOfbQubcNnn0S7Sa1p5KmWLHx3JSoKLoADCfN1Cgx0gqwp5sEkwG3trdTdC8hRBrYUDejCRnPoXf9jbYWAkaStTcMOU7XfW4FLjALlD82Ft2v73JnlnvkQ2fedDsc+lqMriPc2jYYRwnDWgMYBWz02Q0w6lm7u7kh6tZqb3T1jaVCfYF//Sdida3PSspst//Bea2kou/ffnh5+fDhg99DV2Wl1tT+egZrWRji/9xAv+OV5vu3f//3f395ec9tYf2aYN+KEWXB79/Xlz2Ve2wXdjZQe/XsDe2tXLfRHkYyuQDBEkhDXe5EGXFvrY6Va7MfMSwx5BS1M7pJdEf7sPNzYijWV8N2T+99MYQcxiyDHFfYwfoWTSFkJqFK6zWQqYhhzzkpoNBZ28xE2fna2SG6/ntQMk1WhPQBSoq2azt7apOrzC9EG3OBUZhuqmhGiXZ422fR+/d1uL99Xb81XiVHZ8b6/t2es0Z3rH1KW8sAFeW267L9+q3+0Soedrm341IjS6rMI9p61zabC+SjkKnL8raEHb8Av76/ob+ZvLanLiha1NnfIVxGQjzarodHy50PL31usyDdznQXrdkRNcBFmimItSWIZd0exxrqhrCV6uliEFkkmh3ADoCd/Qa4GaFCtbpCRaMS+P+RNqNJuMFNaoc8KJ1Y1PfwtcssQi5utTjSolDbvQpDyaFQV7BN472+GdWaJyle1uu5i1Zf698LHv9kcO2j9+8weNr5+7//+3cfXkrmCvr2tZpX4t0eo4Cl13+batL0bA/xTDPf8eC25hi15jZUKqtn2VzRVlfJWV30mVK97jF4xhBNtOP6e+G6Un4rGyt8wvycBit75C//mFF0J8nJuBlCLaMiOG/ETinDU0tbDME5f2IokMIzPByuJ1s1n5lbFUTB2KJz3m0NJoNnShSjKBNF4dxaVl8aK4NTbtaD7goeLZbTrqOkMIbops+czwTZqsK57SpuVMSjy6hLtC6hYzqVjECmJbrRK/uwiYruxDSIq2GyY8Qzhkiba0htDEbXCeowc55M8UrcSzBb2RwUt1EDsowNdVnSwVkRe1pyiWmSBUBCva6bfuZ59BFj6m/1/bFj29eBGUcQdFU0ULxTUfnSYHT6HWfR6ebKscOSmhzBmrL7eFjjGt1yJtXx6GnUtNrCcfrFNlOXQqezCUrf+xVmqlsCycQmgSZTCbjeNKvXOo4XUZUYQB+IK0nYdCB5M0SXWwGmTnm1blQgmeoYYXNhlgBboTIxE3T7paS2PZhjBzAZYpvQ1bduIaJGZ90wBMtvlnRwnnTljVc4DNEVEpbVGDUtIUUN7W68ltqRgjOKvWeOIM6EjZV0gNJdd0yG5GjPkgqPdSZHF7SrZuRsqMvZFTvACnRonQRNXAyiZPaVsa5ESyAdkhZFZjLgbkq41Y6v2vDO2Cizs55Esb18jDJuKCZkpuMl2VhIFYa2xhnThPJH/dFnvpmiq05C9rPKxrlDXI0zNesVK3yCVuddYYm4vGDaJVs07tRj18Y0U8RQcVTRgIgTEmT596xYs6Sne+9MkrOwTZFpb9M9h8x5DtgHe73Qgn7ljunPxiPSZPLDqkds3Z70MS3J58y4GN21MiNG0c5ZGEUDtrYy+2hMZok2I5mPZolBmlfLhgnaZl5yjs4SmugGRXVzYkhnrTSVGGdeGdqmeEJmD/S5bPX9zY8fPPvf7MfM/uvPLRyXUFCEzQVcX/KrvO+eP3/+jMtSTVidG2vditrUY3M2O6cEroWhb1nXHQZRDe2UQMQfkqotH5FlRNyWNJcR3ZBGRBTRTggq7+hMiG6gCOaICjnas0/02IKtqzFBzOZ0bmFIEXRXbHSLLSu7seemz/0m2N46gzfx5MiWBk+mW9IVRM8NoeuK5T/GeU3ujd73QBS7mQlbdK4hBkc5NiQZCE0XqunTBZOfEpOdFBTFNNA1qpJk3S0K2LL8+xUGqh5FFW2rK15E2WpFjFpQo5gRLsUYYi3E1Qh9dqyfa2mLLs+c+XHAtzc/sURavPz8kdMVxedVjJr067f1ZyUPun2t57ykZV0xo9bCtC8xX3ryWxPdMJNxlzVsGwqHQ1GW2h08UtoasOX/NbDze70FnVEccTte9Jx3z7pnrNI421Eg4kQRsDOL7jQ2zrqLlGrXCRpgzl8A3ZbVxO157uzLWZz9Eo/vPKDq64XQpgZAO8p0zRcUmaKoMF5ijtgBY9PPJDP0pb0+VLezqMxkbfOjr+zTUnFrpqtVRT9D5qOQe99oGs5kxOjgImeC0EcdcFMSIyFtdZXoUJON6UAFzjbj81pQDEt9zNYQ9xK7SZKDCmkafzFpFSPYHJ09z0tabMAAFZk6EMK1Ca42GAXtlBidZNMSjYIRVGwi0zWazHO+osT2ShEViJ00Dbsxui2GMHTRTQgqgWQnAmt5s5HdJSk02TRDsc2JO0OPmAnU9s3/7U2IPO8wmVVAoUvNgmPAthWgOG9cTJh2MmOHbfa4s0pDSJg5QWUyM4EcFdDNGAxpxN6IfjkpWAvY5GQ/GMXWOEOOaEfp4N106pmCUVuizIRHPMpRfwT5QlqeCmCFD5Y6UHefaEtC9NS4xEk3aNV3zne3zkBolR2FGExE5s8//+zva6kAV5AGdMUN0yChc84lSevJ11wqk0QDabL8xjRw0wSdNA4BRJmg2EqWOrBqsgJ/NbOVdkY2oeUCd1PWWu9XG3fqW85zmGVZB7+r/LyeqdB8U6C37GJ/RjwbG1X/IHSeboPCugx6x5LpGVK+HedokqAoitPA8g8uxedc5r9eFJcHy//RSrK9YJrl7I5UJSHGa+hp7+bdyk0AdcYtYdKX8A0LV6xrVbYOcav1MYuKxLUcdCdT1L5Mew1z9prs9/eZVdMW3U285DU5G9u+qr/5e7r9hRwd0SWHcq8jRl5jcLeG2oA9OzMmE7A7vYiSBJq/f//eL5PGBkOOlNDZ5l1UbNFufHfHqWJIXRKCTBQxRpaBbZOEAkq3XB1Sgk2UKr8HGts0sVBwHYHaanpEY0cxOWxuQM+Cq2+DnT4xYIWbJd13NgRuXVCcCbCV6MqSug9jxIzAwmSKE0Mbm0jhZW1Ifs3U6G6F0ZMTBZI8xdAVFxBKYVC/5Lyr1e0GuiaA7uu5LJnimmZcAhtbB5OXc7xObaBftvprSGfB0imVqdbTw21SbL9DAyrn/buXjx/mp85i5jYKaRkrtenIBYaSMGsdw+b+NWyTAs1l+ScIecqBmYC9wn81czHb3pCZcAkJT3J+WC5uFyz/QeFMkK0KejlVG0M7RmywdusQHumXXCYjPm/Coaz3lP0im7XdHWwwFWMuPVyKG/aRzZ2YbMMo6a8iKkJCckQFlj+6wdS1M4KZtQvGWZ4dgm2ydrBWltRsac/pGSr/sgrR51yn6Nz1U10MlC2kLSrLuWcrmUTXqOwmijlSeacpFIOKoUu2hr2KC1ZG041XJoaiORlDB+/WEDHYbTknDN0ncFiO15NDx5hiMForbjzHyMwHM4l24uV0RefeXoPN1xYUT9rldzRpMxPOrsxluEj40r+oDYbEBPLnFIKbPrIC9x0CybTKdMBNs6yyhsxsoK6GxNUAdVh+U8s9mO4WZaKAaxRmQzODiiGIGHRtqH1upa0ozii4M6oSY47hiThBOYvbSh6RtEdtQTtKB6tQe+twnhdFsMnhVDFTmxOmsy5YZQeKVIkubLYkH3AZ00Q3RmU3JnCIE3qE+dpWbeKGIdC1JCfnit3XGoJNn3SbHXWae5fgLCpWiW3VGUn2uOAmlBEUGWGKEFvjzExLLcwpGKcBlXFgh0txwxCZ2ZBJN75jBRo7QD2dNbor/FdjN1FxDbiZK6CY84gsPgZ0v8WSet5lXTGjq/J+t8CWs6wTqSVfGwyduVxVxHMUZYJy2f/JjObD8hvc6+swRpesGkRdUIEuerigRH8vW7dHfaKbD+qTFJoMurD8owOXDdgEkbNwNjRNtKcCM3lbiW0zkdG4lXGga/4jKLysPWP+csaCNx1UNqKfZ4xxpiuuo1PPYp5gqxBFo1N+3OeVmTP6/aev9fi+Htz3qnNK8Jo9n7AqeWAa6GZqwO1bxLp7xiXUp9vdgTYksWOQoDu5VM6cQ3Gdd6IOeSLu1S1wt7SJuwiw2ToVxlV8gJIOGOSACtH3/fcXsKdYqcfUkBJJzvJ752t03R2ETJ4oAvajwjPmZ5SOLOyzNdRd2ceNyAxBtm5uKQlk6prcRYs02VBPdHO7caEL094wk9o6d/s+w2M9ITpZ6gEljCt2f+6ZsAL3GBLd5J+Z3bSBnXZuZWhraJqhuBhxtSfmLGdUuZdwLdEAo4DYh3ddI0ZVQre8Wxtgq4O20YxgFHQl0RDF1QoiTEP77ff64vsoVHECMAW2E2EQ7X77AqYdknwJUVn+saUTle5dKMq5dvLDtqKtGOwM2KYFD5lpf0NsDssfuAy4jIak9cIvbJkhDXF2WP49W/JklV0VKtYKGsUYYi17dfkPsFWwCpZ/whnlrEwI9YVYC+izvk77L1++rAtbMtN5VpXV7JhMEXRhhRtco8yqAaZdkuiqb1SsFZVJ0mAlNboZQzqjszYufpWQUKffQBRtxdcwn1Ccwj6KjjEqfCjk1EE77kimDhgoGqGrV1qYOSbIkpooGgGlZ1sdIm6oy5J+hD1XzRVPot1gMZf3GrbyMzaE9nxhq5eHL98/fbu7pebErleOvtVe28KI7SGry6z/xkorCPUPB6vlsV1v39ZtojYYAvKXdTCjYM/UKmL4uZFRlUQVQVeMrsBRQgegVaesJigxkpwohgobmN9atkQdo5o2yWcKF6zx4tcBfvzo76LYLeVWiTqjhhjabA3LIa5GiEKJbSHlE0VGsGqOGrFNC1Nctju1vjmR/bWqYEve1qMIus/pCYrY0whbw8vmyaE2x9GFSWftmLYympq7mbqZihoTRPU+g9apqHhmdWymog26YYoY6ZzQpnRiMQ8KxDafcVtqF91y1FUcVRLSoIkXSFff0oKiJJTk0M1uhZsL81CKSn+r86LELlr+G3PqHVRXrOVBJR0iaGc0IWmXJDq7ZZ/PUbCnCxSmdoNMQh4g3aDbWcVZmVDu0anzstGFlXGi1nTFCv+IWmKDvSpPmHlmC0236wrtTdlwdke4zHmEPWHbBKOw/EOpTR0oTiJqdNZF2hPmdGc45fr+a71LBAzcd//X//rf1e8s9YPj/rY+ja6vR+/vv6TsO2OF3hCrvzwETkN95uupb7YGqE/UaWJU103FZQKmq+9SZaHf6iLtqdcjrsur4v77R/hcU7XcflS4s7rixqMd6haZnBxczn7uAvB99mLkUeGegAcXsdexYmWO758WbKqzgYza3fIdB0DdNBMAfSopr+nGa097dTi76NYftJkHuSO0qgedvn79xuTdsjgyq3AuFapRf2UbR76PzN1OZuf38+h6vGGu736TBeu8fRyV/mLn26Z9e8M+xvU50ei0rQIXJtomyHLHPgTT0iqTgkZtEccNux4ex4phdUHLa+/WVvMEWb8A/dO3t+/rD3HVHiCf86L+4v1as4ejytmQr5/7++5I+v7p86ev377+3R/+jg7vX6h9yz0iC7Tq21dOCQ7K+nGHK08fv5f6TmkUD7ugMLUTczyvQNFkqO3qfc7ifdJXZ5uiUOtt8a1DGz6zkMuWK9YjK2GH8Lri5dO0Wud/78BKhio8FgkVBYw67Xg2qG84Xlv1bv35BpLevbyv37lkLvTD0CaBQ+OUTMgKWScRXEaeLTq4Zizl2GnHzIdYy60Qo010La2CppxFHamVUs8cdeXovnv3vjaoH+g8uu4tAVZG6y9fuZyqiklqa7kYa8sLBCKcP1++fiHP40Kqq6qMit3+NA/z9fMou+2m4FbGes6pues/TXXoVUpvSO037alooHRFJdRK+tnYbaOpY89QkDMhn9FyWEmrJ2eXwVq7m8hD0TFKu4W1kxzBblyoa9BdN6gnLQlm93Lqq3txefSpuJbd85hVO3nZVXqbC9zndUJa0Hsy+Vmtufy3Lo2DFoGj/K1O7JtyLLKJvolytjt+q8Ku16PjGjFU9vLrTxnU6/Obt1/qyGC//frTtz/94x/ffajviPn201dSOanrZbsXkZ1wbF1p1emezqo1mJxRXBhGpQ6DFUy3Um2CTdTJ+lGL5WntOJnnRDkPpw6tx1iihteRLiWp0haURHXM30hPUXzOSm3sPTdBsFmkz9hn7p7bj6p0UwT14IyiQo72cXCXGD1UTUMI13xWuDJZPyNRyvtx2PWMUk8qHa3XYB/fqahnTprx8NmVGp9LfaAo9qNaOrXUEvtTm9iAXUtkYdV1rWQ+TGDxFJLv+sv9v/zX/3UaddpqBLoJMbJyjY4UK/VInpB2qT+B7V7W6Axzxjs6nYR2Fu0+m/cq/2bczTUy0bdlkG9JRuKt3fXBUJl0s4uNUkyTjBoWaIe4U9fu0+jGzAxRNLIA3U5Z9hlO/xo74S6NW5eDpTwgHbZ5oauflW/Rck+nijkXmVegC8+4S2rqLYQV33lj4BMoF09fp13EvaHTVm2jXQVL4Z7nC+P7+rsP/YHjT2/fv/9QNetJsF69KtSoQ9fS7XrBTtoJK3NSsQMmrDnXqoqZwxOSdqJQdp+6hhixWZsKzyCQTGD9Ln5iwnKOWm4muBH//Pkz7x9MCOdlOG9ZXcsKcFe7prOqRBvjRl+Pm9jpcttF9/raOUAKoeUcu6toc6tqbkpN1gkWYrNClYwE6lF7srR6VzamY0/532NF7PK6Qa4yCuaHheNwwCFAOizRhLrDb5Y7cG1no8bxVBYDYqXhrWSAK1uauyWgkLCckRxmOWiHs/JKbOvUKiGKOVz4urLEVPV/s8jA3fO580zraM9ee7pQbMrg1R0lIaNRYBOrrlEPuWq2HE4mDVHn2GDR2pA5/fdv3nz45cP7D+9z9IjaMP2D0Uu2ZU8eV62SjUcdahMGioyZWm7lvYnLPjZqOSNNg9E+M2eBdC+2cFf+V7JtAtD2+f6nJAtWn/mEZrKoWBU3adONKHEz47Tr6XWAIss/c9xfPVoJTLsKjrb62jBtMHq3mgcwtc+iVNVecymMMRg3jIqu+iWmwfJPrPDBUkfbu03q5SZUBW0n4W+CbTdcBka9DB1ryLxGQ/KNiiUBV9IwTOX87Kb7V0I3xnM3FcaevHJi/GU8WvBsDorOq6ECjzo8Jz3FJudWPfkiytTZ/5DCGH4C9PXbZ27+gLtAktG//vT1e/1YggN4//nf99o0FDr8/PPP3Dq3znvodd1ZrgHYIUp0mmQloptRg/xPnz65PIjB1CaYY9s5EtXQduxNKXDnPqn6PmmxEQ0Jt9FsKXg/jWJ+11UyujnqhjSAnstqumhBrWK2CLumbEyYqGRtczEbaZ4ohujKkpolXdGz3ZE1ULgMpns6Fyz11dgfrLWJqK+pH4dAW1HMYYzedbdCDcWgCNX01DCokMAu0g4r4/6UWLGOLusgE5k5MWGyAo2uOkSc2Bl+mAkRHyXIebvchLgbM1MuM02D5V8xE9y0J/km5HJT5BLWqBUfImxumGJPvljS72GbIn3Ug1GMzDL1iDD1DdPSXxtSYmgaYFSW1Eyl2yxUXo9NLJwd7B83qDByEDFMUzEksYmer8eQ8rPx3wNzwa/HFUpvdDVZ/tiZl5gAFoJ2feZkPTsLtNnFXiokqUjVNd2q2HRZsTHZI1ZeQx/GTdS9FM3//wlzPdn85R+4vGyUCXPNKYmx0UV71V9MZqHbbKgdRSPJ0Ksolt9Ema0g+iVJNg10YfY5r+H12BZ0t+U9YkvDFexzt2/1A3RuUP/jt9/+/Onzf3z+zK3qZ+6bLcnVcFxE+Ijv3r974f6T++30kSRzO7ikplsVXpW5NmPASj2SMey20csoTBbzU6WhrbElSEdu04m2m5CbWvV6TukPthPFRvH3m6vjEcKwBNQhzQGXG25qyectwef+VjvnAgxIpro2o23jCrYsv9lcOaf9kMwIrHm6WzeWyo2IOdjuipkPuhNEm0x7tp026DqL7pbwnHN+lDlqRLk0oPLuOYsqnb7YdN1JZ+0kpAFTl7hT76xi+U3v+wL7HFrWsDu30N1YsceYxkR1ch+n+iNMFt10ENNg+QcRM6kKdHx10yBBt98Crx83Wageg1FiE8KedN1iSSesFRWTHSPCzJlcNn8y43O2KaarPTtfJv/FU0/Omy8ocnYdhfKQUyu6OSHRjUf6K7Eclt+cZw8zpE3tk/wJaWGbcXNfgyXrJ7ZAUw1ADEtqlnSa7FKcDV/JuQls4mXOK5m12NPNai+NPEfgWpVyxyjzOU6dKm1HXKFhx+8whNENbqh0yu9gK3lNh7kAlSdVZgppl5k2nKzAVclZ+Zsw265FHLehiqIOJPer1T3fv3zneaZ/Q5Wbt98+/fnPf/63f//3//bvf/5v/Vnv5+/fv1LKow9sV/Sk9uSuyI+BuZPu6+72HtW0ZF6SqJlgIdgH4rppG6usCzWmKHbASKhLy0Z3ClzHuiSaJEiv5bbtJPgqW+2OPu6N2Mk32bROL2jiFNo1ZaNCJtSUzWabkMxt3HCWLbS5vZZKc3xCErqi7LkqwS6Xjbr/E4OWBDIzyipsNCKCbuism6I7maLlMeLCVl4zNdkoE0AdDG1YHhSfZC7nQeGZhEyTzb3ExS/nKEmhoZnwhO600FV/Qq24Wf4Ju4kKyew37Y0nfSyxSTrYViqpqdU0iIwoGsC56hnbFbf1MNJw9jQfVKJDlFeSPk8wB2JjON2kc/9TyIwavYTFjDL+XtIkbH2MsvM1Ov1Gp6xdoS2GEH3mUfEIXtLNLljh/0ycZVv/D5n52UDo83Q97Rh9BFWwPTnX3bOVGjIzcK2fROz0PYGqZT3AzrD85twnzMwUPsn/W+EUzghTFOyAmyOxYfJkdTxY6oElCT1q8kMeVU1d2zEzXkJOWNIDVtLoLDbPFBrJnFPP0BlzLqFQdC+TZ8K0Q6qMwnB9s8uhrk+gP3MX/ek/uJPmBvrzl/p9ia7leYczoT9P7V8D4dXnt9/qQ2p/o66v2QU5JR3PXMEZgYTqczKg4zdWZdcSnXelnX57sjgnqzCKIYjdDRY0Ue/cdcvrqAFGu7Qwysst4NKBfWX5atr7QaUrLmw/b8ZwInSqVOyAkWTdjNOF7rpQ3zBt2qK7Kh9ADqP5oAjdrFiBo7+nDQnZLkLsInejoGj03q13DtZCNero5iYZY4qxNSZ2EF11iR7Oymy7hWDmb5my/INNiVubcbU/Q5qfE6xdzhVJSJpNwBDGjIqimDZRf5SzpIacukqP6xRW0n3aa5jTwepyv35siRJjBRp10f3w4YPX8jnBxcuSBpnlzKq5qpqY4Di7bYU/7PMIe55HmTbgTuX5GqZroSzpKVsrq55v45bTU5XiGNTzREG+Z6DuxqX4l1GzNstvnm8RJOGHmav7qb8KRjD0Q+zmjtK4PRGbAcaW8+pVxnhlfljqaV5QuXwB+OEsj9gKcSXu2ZCIWYPoXpIEjfSZ0YjhnAPTfiWXfc6YVos48ltehaD7iC3HJhM7i0pKptGRQjvJr2c2ATukT9wzSRDdWtk933/6yvvNN+9+elPf/MBVSGp9FP3p079/+vzvf/705z9zJ/3l01e/yuOnuvuxG89Ev/32G/d59XrT/1AS3WcoE6ptf6FLTX8sQJg3hjajOfO60GYEXDozHcxufvh9m/SonTnb7GA+yYAxy8EcJvXOb4KYHI1e3S1TMdicFWLbVl3bqLODUUOZyP6gbfQRliynsTPMiSChOfvvwomcEaIAPTkujLpAyAk697ZC7GwdzJWoiG5GjU0BRVFJwzkG0rbNtzYozqjGmcucbnxjqc25Vc3XYoxJQrpw2TMs6b4bhrta1w6iAp2+l8PKO0hU4y9jtgK79WwXC1j+A0zIKad77q8O6oyUCKGPHz+yf9BVOrFIk1SR7J7EVkxnMGE59yRfdMNSx1K3PnFXwVhYUJkozoYZE9I+Z05m8iQh6TaLJb0aS2ZhpogtKiGFEjH2ZVU4R8/KfwZzCu0s+DW4gbD8g7StbXiACSmvZ2HgNYzRGMxUMFVxpkEagQmg+0NenynmZzrZ3N/FubY25oT6jHbuvpdAxZ0pKmJOOsTQnkZGqtIHpdv8vp0m6b+Vo8vyD6I4I2grzpItJEarrDF/w8yV0ahAon8xs9sZ+/cqimlDpxS+HsAKNLh9O+r9qK8WJHzr7wD87IfQ9WvQX34js6O9mDdl9w3SF45qTgwT7BxonkmJmgmpmszyWmtPqut5aBoGt+wqpgE5Jmc8YzlR823FiBsbHcxHscpQjITIvNxAoskkSk5CGJN3H178uAubDhhsF4odNrpBYa0sqYmi4arOzN01seqSRwnnVZmmPl026v3Li5mAuKwDFDlPNKOQ/Dk+wYZbW6sQo1/2NAFQIoKu4JqTkIbKDEGiMHXoZreoRDyHINFLEoqR45WpNc4rYdxyNATbnNfQE95AWV0OTAOjkmTRXQWn1c6QLvryj9UqJuSYixfdL8yZIq5YBRFR2Jm6nbv0aT8hDWGWoM8QqEjclJwNMW0596g7zhKIu9V27725LOnIgelqvwZbbVVzitgZpYO32QMHcR5cDhZPrRZaIrpzPLuvZytxdlj+FefoK+fdCqkKS/oRdHAX6VL47v/4v/lf4NsFfL44bhFuc6yCfjLZdDMZxSh9gMl0GaWLqv/yG6sY66t6DsxEpIlGdMY1Uc+S6Ajd+kw4IcgxLcYlRtlVy79rfnvXLq6hzRqz1ZKVy1KPbssZqHfuDZTaD8f+h85dx8s+6jDsu24zB+bsKkyBmPwYYSaXwRG7b9sHhGfJtX/s0C1r/YTUwZAt2yiwD71axTanUo9nYe2InVXOMu6hJGkZI0Jn3VrVV5uPBBRmBJTOY1V+l9nb/lbK+vqm3r6i0nmQ2F+R/uVL/c2U/9f/6//57//+73/60x84Az99+sTNrK0YPSd1sTGcVHArNE6TWsABuwfFHGhlrVM9DdUlJTbBYO0JyXIJ9ab2uLa5vq6LZdSXYtc3vGJjcFPM4zPvEFZmfTkxD7+52PweSV7dsI0yS3oyYtO2TnVW2F9y3I9+2nq7FtbVa1doZIuMmkaAPYDLcSm3M3kb427hIG/5GNrmMxqgsP+75i36v3FH/7KjMwkjIZ7xnBe3YsdRrlXkN56rH2/LuHi+rw+f6QUUrydkhhJ410aQdPwl1buS3kWHeLCuRObS1zYLC7flxRFdYzDq5uAmukp0BuisJ/kqJkv6zBxtqe05nmanrgKzmzgFnF06sJPdjavRPSnJCFnAlsPOjkhnFFk5BsZStW1qZpsLk6G9itblcGDIHVAvkJ2WUSPMzlt0c8O2mAn5RrkAcThFv3z9upby9s2//Ou/fP3+lTM1R7BWfiys6o8ONmGcmUZV3M+KE6LLakxucZWrQxrqShr2imslSdCIC5VxMBdik/Tv6NHWXTG2Udco9MvjHddpR0P2sEYUIVklevqcR41JFPYzhWkSUqUhhmD5jW6uC1EHdPeJrofPSTGiayDO83ySzA0a9etCPUjqByLPhjXB8cBeru3P2zvXM+fa844om4CRTUvJ3dkptVUHUTRAmzFGy9UxqG+7WLrudhKL7iaSpnEZ1e2XlTvsb84Zo7D8B2SuXB6gIks6xNV07BBd6ZSlb1WxpdOLmRY2caU2uuow7UvsM7u9kl7CYklXsN+EpwOoD9Lqo7T6LG1lHPTyf7DaYCbj7NMNVodpS6/0eqlbpihm1AD7hEPxSPmRKneKX/oz5vXL0J+//Nb7gD5f379/+/PPH3DItLa7lpEpMKLDtDcsIYF9S08zEbnixGiIy1GgRIX80OtcfbYQbvRq0WAbZS4NE7KeSZLNWWpTJ8fVJmj0Xl1PW+bEmMnQjW841xyBKqGDCqFEQdeGGiph5R07JMoWyiJNCyqypCbK7IPNAjBmspmun4SZL5l345y8AidW+Heyik84r6zUEzM60+ywnIOZAF1a6FoCSz3h/jkXasxRKuMedZuIYk97t9rouk8w80lzQced9KlaZ+nKuEf93G3mP6qVGXWu5XRbpxYUR5k2uAbHLaRL6JKZjKuBqL5FkyAz+ojutNKm/YgtRxeW/3u4rLIbYJ+36Exy5pjyc8J8fsANuhFdwzzcKrE1glGgA6NKRqj5xozRY4hpsPwrKNlAXGUnLLlkRk2G5Z8gxER9BaxzHpHx3f/5f/e/MizaVXECnSIrdTVQqvJARaIERMazroJkwk05iKKx3Lf1WlJGv6jkxfhUvai+R7lMPUSh6TkKmXTbHFbBmE0A9ZBM2dygOKNLefBeLST/4L58dDvb257XUDlzhPaELuU8WReeaYoQJfhLwGUcetKiyHRjbzn4x3/LOKdtBmOOYEbg6GrILfkb+ZgU8f62RK4pBjbjOBFx6gKzwZvvb/tTQW6sv75/eY/49euXd/UXMWqrraiPQPvsLfzZyHHW1bge69NZJu/l9plASr3LXkdNqvyAflPs9rcfxjlaXn++7tgP0EspENUTiq0hhizRjpiEjBob6uCMc2p7Gq2/ZHbcLih29a08rJz+rBxwGWerMkpeWwflNHmKBNRErV3bqHpglNB540zQ5gBgqdTpU486rHSkQ/0R+NZq4v4smXal13rqXUTl9vH/3sdrPZ272mO3lH1HXYnk1JQHJfcV6rZV39extv24akKfi8/6JNTVxRRB0bbqKhBFph020T61mcc6TegDVCQ0x2mIe2+y8q+WEYWTRkPUKfSTyHOhHFP32ClZTJeUzfmvcknyQTvbC7dlHGeyOTGyMIzYQthLopx+DXr58OGPf/rjt/oHHrfCraGG0a2hbCGMoAK2mkpzEzt9RTPvRoqTuXHSbz0DymX/bCPMqsq/nu3HXDYE3Kloz5HFZD3JjEtIBXA3VqCxj+fPrLpkJmx9NnfnefQxvbqHk4ZH3We+NiNsVy4kyrhNCvUqpWUGoFSnMYFslZNzskq3KRRh2htbJtRie9KMm+uLB/gxVSD6Srrlw+0yCsu/WuTmwlSsnR1CNy6WP+hJnrV9JenjLHOu2LWCA9zMEgNWuJlKbA3B9ShoZAym9dKebVEyxVpZ0qtZZafCKBrnBKiyIyrfvv7Ut9G3retNqaumPe5FP33+8tvnz7/9+5//P58+//bbp/8g9PLy8uXLl99++41WKWTEJcrzFGDMGc+2hvR0u0ITbpE1Mm6QSaGzT1cFutndCdB1d24tt/H9qsw0bdGN2PHC6QDbkH1UJAngZR7XVriPFt8tb7NL7ORrpANs3TZXdKceY5uiFtGbpmjUkApGbUCDa0Jwn8gWCjVBnw8bK3yPyfAo4XfhROD6lzNIjvkTdVlSs9Y3dqMGTHsl3e9t0J0oGgVFiTv1tN2S1UG3enXCUlt3NBRUGCXJkIQzU8e2StYJ8fiU2OhJirgRp7JhAnhwUbgGcS9/kBhmiORt3LgU5RxCUcwUUf4aXtNhTsTs523UmLbGD7EbzHIV7SeYBstvbJJWcUXRKk8ho9u4UZUHSzrE5RxE3Azo+G3TlnrfwdAlKQxn5TXMqrWCRuUJFgLJXA6396avKQYqHSeGegGFCR4VmWkxJoqdtQzGdNMA7YzmC666oUvOmaIiSYAVPljq0LUVxfLZ5JLUzvJa3IHKlnCZnP2MrQGGltOkNnr3friM5TQqsqR7Zjms1IF60qLAtH8vvfB95aBrFHQnZ113ip2y4FKp/9C4PiruT4gH3DDn8fVrPT5/rhvoT5/+Q5EbsK9fP/+3//b//vOf/w3D5tsUU2QMmzvxNzE4AVgDbnVpsFHUDTkamjlCE/sY5QWSG/3Pnz+v8P0BmuVWOZG6mGYOmABVf3SAtVcPjJrGSBUGOb5gY/OazSajm285+nQBBZxUu+YeK0SZRtyNqmyWf6/E0NbYtghMgyxmA/3bT9/9WF0XWLybqaKLgTt7Slesnaax8Ug/00ve+09mQuwY2hqgDstvnrvBNQtut7lNEfsSq+ZOc8wJE+U51WWk6QYUu82e6lKrbJZ/MHOeY2aadPtFxwvtOUvsKZ4xynhOUwRtReGZgfHnn39m36rITMsK59q2PpPL0JP8ber/bLKSuVHTeASFG5T8sOpvAnM5xmj5GtNA1xU6KiYknVvo9jYtFDEMgWKSw8x5JZakcHP/AlxYWOoDmKifUW7Pw+v1MpUaUwnUWOYYgzH5syppIUryg4qtcDFMVu+UQjujGwN5+QebXNI9is2e7iShmWB/7WmEXnuBbRRb4xLTzOm6W3L3K5Z/T5JjnG2Nja3hLAlT1J64qwlty4tLThQNma6ttJ9XgcmypL81TjpHwS6+Me+6b+Mgr/82SYsB3PP5CTSPL18+1R8n/A9upm9f4mty3TQ15FubcWPbcHKo0rahnbkQGKcOurZd0oGhyQqMKtGFuBquH3SjC+7WzZH8iGJIZr5gZ9NU2F5upj98+HBORhH1QGhZTdwuWve+KqK+nCbK1J0riq626JpgdJJTAkObkY2tM+5HkOxooahMkvmELE/3zNzkjUwRXI9RodwOW5/o5sc9M3XTRKWnLeauEBOSvNTHmL+cA0WYrg3nGGbJFprMbkLyOV/xESvpxGUo4pNCMYHRFWJwjfAm9tdff8Wdy942YWObqDb4apMnK9BM18KUn5P/ArbFgD23zrXo+0yVpNVShq1xxjRY/oHdtC8TNsyZRM843XP/etY+PemBadEtDIqwueGsP0mD5TfnxUxMTpXjX4CzpBz3ybxJNl8Dbu/hnteTuqx7Nl3X0YYbnbVWEzdMPa00ZLM/f/7MW+EJCqyME3SW5Tf23ESpuceMYZYwev5pdPxGxJRIBxdzihkyE5Z/nwkr3AmEZLMvMWRO4CXHKOAuq3GKSeYVbasMZZ9MkiNLbZZ0mloiYpwTUj77BPIv9SdcPqGgtF6fFNZjbOCK/vSVILO5I0upz6I/1d9S+fwff/7zv3H/zC3R/KFnVxdkQkSN3tbKNGdTGLnhBm0gxEH01gE3JR5ZXG3fZ2KDOlMzgvlgmlHRNoFRd8OoCVOp7MEMJYqCzbyg66rMAUQucLcXlzT15FgF1W4QZQt17iKukyYho1TGAa6TimuALCwQXTVHVW/lSsNgV/M2QLARv49/0WHh+RhpbOOZSm2WP3CK5TzNFBcQVnbn42acJOFMQqma6zm3+l3YfBIRI81VQFsxJARzPYqJEhKOUc6fmaOyYYKYBrozX7G6nzAhhkxXu1IPMVOAOmgrTs4hyjlGHz9+/Pnnn9lSFTFBtm5JQN9CKqCbTEBMVcYwxZRMutNiSQ+YCc/zn0RnaNqvZ1ZlY7dtP+cwiiLMnMmmr7Jmy9fdRKkWg6WeWOEjQSMuOO9yTnTpBeeqs/IaPHWFtnmmXdKJOUVmpGrdMEWyiy4YTd8oQWVmmlzF49kkmDZtURFc+4BRjYwSuzbjQKVqrkj/yaN89DSEpQ4UbciYLe3g3RbNctxlHevXjj4TpFo8EGX2n/YP6flvRNQITOGhFCeFFX6KnYOKIZh9pn7JVj5rQX2KKEl+JdbaBLBtAth9PtRHnrjz3PAudvH9mz+F//bt65v33E1/q7/i/fnzb/XHBut93dyBggj0ibGhHlQoZA2iXlM2SYCUz3xJGndsMsXLdRKV6nhMAbqwwmMB03gE0VV27Njaf70AolkVd89mulTsT5/qD6YnQdBhGj8k+Rml6u+vr0tIAJaxcS40U5LjTXNuneHI7DcwdWTX4WBnlHJajiWuVsyXJIgK9BR3vc7Ka3CWM49aEVrW4En+ZNb2YgvdmrLRPbMlayiCtqLENbl736o0glFY/v10jyCbnIzAO/P0sfyyyQ87i33OTP1RDswQ59O3Nz+9fffTy8f3Ly/vvn79sq1huhYyZhNmdCM5ly6k26ULJM/8aT9hVk37hzC1LP+vxqldA2C/vr+ZsPwD+0xje06YmJPMS4hurMA9Kzaim7tWcLrel/p4q1f41ayyE4myAJ+BfSo2ekF/QyhYCJbUd25sxcQ05G4L206xGocE1zRC8wiRo25CSkQxNiMviRimUd7xW4LoAjYLVenIClHOKmjAo7UyVOLOB6FjmUuJ/bU3hZivatgEMPy8j5X6yIEwDUewQzU68s6jYAuZS7qnvuhhsLI7n1Gl56mjgM3xRfQoJMfdiwEYYAmoYETEQOSGTINRDDEBqk1/6q8DcJfUvDzL9nce1KPb1DdTVEr9v56IOU9KXt8mwdhu//P9PrI82KG6Pd6ilLftY30BRZVUCzSS1ijThiTUqwF3InXA2ScINCpjPerrnN/Wsj3EXbQ2vK6n3qC33+q7eUlki9nk+vrJ+pJjetHM3YLJCdO/B/3l3Zv3f//3/0AO0S+8/PS2syd4OaIX66jCqiswXKdzwzF7UXo9ynJ0P9Q522EefnHyEapGQPww6+IthQdxZmTBtQ/qX4u7xWQe/WpVlXysASWokEDUZwDE3oi1FShxSXDety/ve/fXw3nX1PyX++N37zDqt8h5P8J0bMuxBso5JxlRuOjsD7aFNRHL6I2iDzZ96gtQ6icHZpNYJyfS+ueI9d6nvmfDvVa74NhwRihfSq3DWv85zpM6KRv3l2nuLET+//79hzpJakk81dUN88vLh/cvH96+f/cff/4zm43y6dNnlvT+/ctX32vVNf+d7PqSZ7autpH/9zNT31SzyN6Woqe6w0Atqems3mz2MD1Vj+NrGgkR3XDtFe1QpR77vGbhf72l7SwR6gD0momxCe/roFZHjOrbyRUlsx+35vf73CVh5wlWu49WOau+1zDsukIPpQ7UodSYR61gPGbIhjV3hcrtC2pdBYLdkVqwrpLr1GD95VZpbRQjEKrOCBj8n7Ovl0ZqL6OmzmM9F63dX3TvIhNFRJHY6in0HNBmNAdu13efBjjsZuT1FP72+6cvn95/eP9P//LPLx9e/u0//u39S11ZFBIMNcexkqAIsdUF1yZpVathD3SatrrURXyEVKoj+xKlHcY8cDvlGfapsY5H7YVQc1e0ejMBrZ2YUZsHOw67TnTFmrifzR5AQ85ezoFsBUYOiqK6Sp7ivBAMGc0YfbZlnBBCvISoI1gO717eo+ZC6EddIH0pLdtzVZGnbMuzAHt6tqf/jU5wVUOo6wU7y7Ahopc/IDqK4hlW1svdH/W9WFVWj2MrqoszWstJTypzE2P1/azLgX1TX5l1vAa9+7/+7/87s/FD3E13ginO+VSmASaE6ZqwnKaW2zlT3zpMDJicUSPKZCqdeGOpW5++kLRZhgtrey8P3ePGJuoCdrbLzoBtaBoBhSMY21FizxBjvVQf/TteoDxiu7o21z5gJmQJlsO0g6KJPcaFdeXMMWS6icrM3KpwN6WXWiTkyPWuspEEx4GurysFy8Fei6xnzdJr13Cdv62/BkJF3a+RwS3z128fXz7+4Q9/yMc2JPYe+Onl5ecurJ6hejarff8nOwTD4wtbfrZXCFnl9ZXMJTYqgB297v0blM4qDGmILtwKxxMiouQ5kRDPgy8vL3UjOxIExfVj+2qB27/UUH9lUOzPqGHVVEBF7Ma4RK0DQqKpSFZsemqA1WvkDGqcNGmK0xaOF+NqemvC2/T+MhaepvsvTDnv5y9fadc7zfOn3kJg8rZh3ex7D1G78LYNMe1Tp13v8LYzM7PeMhVAm9GFgYWx1TVq2R1qc41lODb1OtP7RBeDkt6iVQsJMd6W0u6yjpzgCoFtY1xJzXQ7ZXU+xrVgSegSZ9FQSXIUSauln1oSqpz72ykPD7F+2livZY7kWrLx9Vv97KWqDnSN4sYwtBkhOWAJYHNX2kodNYZW6t+zfvn+9d37999Y6bs3f/jjH3/5wy+8E3r/4eXrOvnuSLcYQUVUzmuDlTHOvUlv713zpHERaiQkJj9h5ZFZd0o7ndA5d11vkOAautlKinGmN+EW1d429lEfXJVNh4S2VuFcIuepRfVRNyHtNrYi3WAJj/pTUGNzniUhjbhn6nS9YoUvuF0ygQXATezlcFzxEevU6hCymXBxrkB3LpZ/QMGyjhYYMy22RrU4mFtozpn0dJzKE0xImv3nLFsCJFqrueccxaB2lp8hjQ00DSJqqHSzhXqM51ietj/EKVgPdq1mzK5SST/CZNHuBou4Hb+R6bQ1YGZi52RY0sEsAXOAfEtW4AEmL2dAW0Mh+oTXdTkn6MqSDpZ66BhbeXpyv8hWfOm/OeftoG+mk2lVUIRs/kbSNCLOkOhOFC2RqQs2ulNXlw7hGp10gzV1wLWql1907prCEJiM4Y6C2FuUMSDacPnHss2PzXiOgi7M6ERxRldlEyW6G4iRfDA0sSHbQlQ7H6JbLuh2mJi/nJNrOUb0RKMEFVj+yHEBGjPhEU9ybAXYpNUR7YPoJp8Lk5lR2DQNRdPo0NoFpKW85y9iq0PsJMPM6Y/N+6bsXf1MBhul3gv7QWOH1KOUeIKGObi4Lg+M/pCVfZ8/Fds6ilFZ0sD9abQXdbVoE96wk+vk7Nzvv/zyyz/+4z9++PCBne+/1pVVcOw9Mpd/KBsrdsJZwlKbJbX4vMnr+Wv6WCuuauNSlN6OhS6jfWKH5D/Sl39siJmXmH9mhU9cXqSQqhllAXG1BXdZ961csOIM1ZY0y29UuseNFTswR5b0gDxVymp3WqpjsCRRmtxu+MCM2XfDHMF2557zVS77PGkOtYhm+c3mTuhmQ3OSeZ4lCTFavmaL2o1x2+nQ/W4oJuesCK7UATj13FybOHZR0ZHb7LqTpK2Mo7yDD+GAekxhs4lSzt1ebvgUN8xfzkDxMrRhTq1+YAg29xITzBTcbWrcyVIPLIFEZ86MOnIQ42pA9o/55HC7jPHp0yeiiB76SaffWGoz3Tpp+gf/pgENGVf4fnlPMMFukMLX43Sw/CZuQoz09+TBQOH+6fPnz9kP0umFJx5GSnC/fPmCTiFk08hhxAV0ckxDt2piyWQTf5jmdIwaU8n6cdMnBhgCty4jy0bknRWwsb6tmnvDqpCGUN2bzRVFOsSeJGfOgqIdBZL5hMsEtg6WM7ChUUhtL6TQFVwTZrLlW6ZETFuJjiG6oM04D6IKKDqq27mDxRQnKJKcgLisK4i6sdI9CkLOGFS6aO8ZPXRFgZ2GgYmyjc6LUW7/ssqnb59w/u4Pf/j1j7++fPzAWwWu37TKKN27wK75GpobBdwYhjK1hcyuEcyfmK8R+/cyO6eJYkKb+9fDRHQ7t+3tWKgkR2MLKYr6OU3OysRWsPxm5s/yLS2ge9TOmZaDriSq4bilIarLtAP557MFPIEfMWe5hA7JwdaA7l2hOmV15vTJOGP9JZdR2gZeJDKu8InzLLqs9RFGk8n4vL+jTHsSPa2cyyscXddQuNS7zd1hEBS7BROAaMa/kssmTzpnaondwYsTzuhE3czkq2eUjhTT3jCToxBUVvh1pERDDNV+HweirofGhKRNl7TWrpklM9/mGJz/vzW89nCf5+Vg1MxUTbLhkBwNictI/hTFPss5iKjhGsAo9J+FqV/KPD++v63vheDBiyujoszZbcv6dQUl98RxvXHE3jBzGhMXDHYW2ta5cuw0jRUbO+1MEjTE5knIXD1t2Rk1wGTQlSW1qOEiJZszDQvP9FRrLkg3jaUeabDpurD8e9ApWU67yzoV2hx0JVGYdiDfDcR22y8bzjGbNvMdL+keVdhFlRblEqMhSqIuWBQveRTlOqrfaX665slM6y1YLOmeFWuyo1yqNqzUg6Xes2IV5e1cXvhoRYwnqq+//vrrn/70J3YFs3Bu/vblt1RpzCaX1DQHrjCsjIZoxku6QbH8ZmvyGrK7lt886TOTt6rfxXl77XY5daLam3LmSej3ktN++ScIuRhZ6qtJicbsUO1GdNoaMtf2KOdMtRs5vYkXEGIPZCeIJYC9nsXAjsAppRJW4Djjl3rMikHIUeMvJg3BVlN5gjkuQNTDZZOVekq+VHohBW5G6ZQLuncRV0MozNULKMsaadoZQwdvC4AtQexvpgmxL0moOo40TyAb8jSKgcvdDAaspKbrqtBxw2SrRJ3k6YZuduujC8t/ig1h+c3ZDbpT14bMeJ7azOznKBgkx1Zn13nHXNtw38pMWH5jGuQC3vSUMM5jrSFmCm4VHGm0jSJVcJRoRJlryKghlG8uIwqF3vji1ovw8S9QEZNvmkRki4B8WqHPe2uitdwGO7OQY1sK2dUro+mWt82PPVGf0AqmIbqWaKvDtCXNN0Nws1Q/ONemj0a1GPRsNxTNlEc5j0hVUIHln7Zxw8yUaEAHC2qXNF5fln9gGsexp7ptV/IVzYwr3eBuumU1M7SRwnPzrYmKLOlHrOyx7SvwI1ZZT+QodPD0yKixYaaGTBt07dyJBTbXGg0ro/+BI2O9K/7p+5fv3z7+8vFP//Cnj7/+8vnrl09fv9Q/Aj0+eqv8A5VeexEFVucDRe1sBTZVngM5E8TMjRU7WOrvx6nnKNMOiOoxfi9ZbYzYohKm8mjq6V5GN2XipLD85kn+mdl/FqoHxTVZTxdRcD0Zlj9ATJXE1njkvh5KUqUtda6PFyZWAqzz4uMNkgyHFei7KEbFbltEgdiVfVpBRqNPSAcg356XrKT7LYct5JiEGJcYTY4T5QrH0DYKWyboostlvpkydcdgNDk/ZGZqz+niPmEmYMe1PMxupnlwIVFRmcZkio+q6JzmoP6I8zovSyKSEHJwweisVYdpC0qt7P6VkrFvFwtujD5//oyB/uHDB+/zsIVMEpbTrqPQ1s03CuosFVtdl7EWccKE/O4mo7/KWS+QvDpyj0p164oaFnaDWkDud3W1QyUNJTbz1sEb54awWlyi7hwXn5AuY++89WuyGIzSKWvzz9gHyGRcaqMY7AwzLTYGzI010xGmfl6PoTCrsHVNc98qgqvq3BvVsZPNURQVEwDF0VAM0QVzIsatWDNtSM/fxZMqQudoRGZ3P7D/2T+QA5GcR5gAujQJKqCdMVyKAV20N2XNerB+PnNEN9QfYUJGjRAXI2fLmrQVLhYTzpBgZlxGC6GeCqoj7+jWG92PHz/80z/9069//MO3n9btdcXrCwkW1aXRTWdQkSUNVqCpBQ1WxsFSW1/WKecRa4ITiW45ETdmVEP7ciXPl5dyIZlzW7t7r6g6I6jIdLdWf3NcD+gy9fJb2Ra2AuMEwzYUpmKOI3TpbaJwVkAxWCtL+ot41LnO+UYFd/3wFFwQhypHUTp/sfXVRd9GqYIHrIwTW384K5Nzt/OSJkRl+QdLPVDJSB/2lNhzOcfeDIRk2pBot189g6J7HkwwRyOYCbqWgy5oKwZDr2dWabulzJsVKrqSjEICUWurRWNoOY3Rsz4572GUJ68KYWU3uM4iJmi7OaIiVpmmsWHnkA6GWOTEmz9GDTKt0sWwJ8zpzBFdk9MKOrjKY6cJRuzLNKO4drN/ojPHDYS4GuYDtnRFoWvUm2Oj2z0QUWeH7A1GcnLDhOJWMyZHTMNANAqW8/7EnFrNgUrIdLKSmhl1wYpT153JurLZkByJyybMd1PRNbaqdIPZXHQjbrWCqE7atDt4UUJIYqtbC7pnVvg+gXKPkXYwOrGW5O1kMF/btM0Q06Q7XaxziuZkbboT0yZTZJZlDZx9OY2tJL/stLHCBy4J7HbGKIXYdqCE6yU6xAjWLudweQtN7Wfe6n/58pUi4u/e/PqHv/vT3//92/dv/vzpt5/e9bdt+N0v9z11GbNgMHRmhRunDomaubGSxspNhuX/TmiV8hiPmAkz0/UkOpf3iGQG9bDUe1bsfgpbSfROX6g8YkvojbgmCdPIFI6JCi6XKhhV4QwB3QkhwEjDGBV+gFX2FJUVfh3J14jL1DScL0+C/e7/8l//18bwfT7C1aaMDOhtrxANGGuDGuy42iRvSgyIndcJFauYov41cz8tRnfFuKHKOlT68aom6ozpEJIQe+LWgeUoa+zfbIHZsN3+wVUTHWaOmLBBQi+/dqx2StR1DeWYoWBhnOnSgobsWwxEChFMCLYKZnbpThIEu1Z2rKS2vH4Bbh2azr0lOEqize1QLv97JU9FdHOeTJIvS21Y0lSwXedcj6CUOP7g9go0/pIAxqbrMUPPXKC1Yh+jHvQqV+flBvPtm7dcgN+/fv/48eMf/vB3/psbJiKz0zqzvwZXqld3aG6bUDcRDSrx+gvgnz4xo//mjDSOu4sH3E5bG8JdbPXqHYJBPsmsxFoUIVOD54XMiyHYnpPa5kO5/TWavfnFTT8aYs8X3XptHgkUQm3b8UtBtiKK4d2wSnRyaGhniMiosSlQ4nF7QdQE9fo170Ox1vWYmUml3P58HpsxhiFGOlTPI9r0ceke+hjk9J0zp/obDp5PxagcrO9f6zc60FitX1vHTQtVX7/UP7jMN9bV4egjMo9L94BS3OegWGP/Yut8PseAmujIURdFDW3+j8uy2VhccHYvDnOIpaTUwxZddZpAfZ3FMbUKtooLC1blG68YSW5tuZ21oIPUERuu+YCNvpyjtoyjzZ04Mp3U0FxhdSfyrvZMTjOoEP9vg3zqK3PMbq0NDrvAqPw11VqGOxysBWx0R9xKvXexu0+Bi62r/f7DexUKvnEysth3b969vP0f/Jf/QX+X8hve5BH52iceVZy26RxwjcpSWxcP6wRxWY0LBvOhlnT0xPBQm2Cm6CimCVT2FeeoT0nLacxZzepLgBd4jjFaXqizpS5DERtimAMojGvPd4J6cizByBUBiP3ysSfHCFGSLLiyJTiW0dN1ykI3Yi468f6tjPvV9pPbrSRVHrC5YHULgVCilf8Aq0RX3VrcabS93Eo6wI1SOd6ZtL1C/uc49+Dd/+l/+78sJdvTR1EDUgm4qXQEEkAbKnyfMIk4jbsObehO/VwIVbvMh6RDulFlEw0x5Bijxn61wxBskiujD7u17S42F1I4jbjudlxHRQzOtmp9hGBldvsyTnNZ6Aheh7z0V3Gj/siYrvZsGHEjX3u9/FMfmDZP3bpZ5zoZ75urQNJgSfcNDQW6zWUL9jkTWtzndaRkdgDEjppfoXYZEyqvR0Nle9T6W6Wx6u756+ev3Kr++usv9CcKzNO2v9R7dyXaCsjJE6sQ6hXW6wp2165nnCSA3cgkzVsoM80JKo4WihvXFUXsUjvTEXox9eKiO5mZpqWqXp6PxSeBpeImUz0G+gTFqHYMbUeNKCTwn6RhSEfvTpWqbLCzQlFnf6z/HszoSEthn1qHbs826jaUpXCMgLzaC+yH3j+u0btnzoPYx111b0snltFgaOeKg+iAWXkHrdzGLKyDC/QoiVoSWl0huDwfoDJGq0yHtUWh5XVug1HAdrPnwiSrUu/0xeZK5+70fdRK1ij/xKZ3eh/l3hFLPXBhJpR7H6+qdQj6KLfS/dYCfM8jJhja6Iq1V3XVgao6Zw6bMZm4nz7/hsMtcr1v+/b17cv7P/3DH//xn//p5ePH+kUvHlT5TeH1WrT62mdjTjqJruHsKmeIAv2dAlu957yadP13ZxRecBftQ3KV38ohb7ObP0UVRkRG2UIxGK2N+JzL2TOGDhZxpzhxkcuZXKffzShr/T2VCmgbYgxxyai8VzObT+xptFYw0s5PHSQbn2liVMNtMaOtQ3BssT57Pl9mGmnkCmrWfu+etCdc5lz2nwbW8d9DGZx7rheNZkafXJBAZpIxSHY694MY5e6Z0LaYjlbCLe3grIjrMZpRIwpkIpQ57829L0nh3N6EmrVFU6+kJvbZmCBe7s9ez8WZAzxBrwU3w77bk7CtcIKSDksaaepgjqLE7fiNKIkyu4pEz7wQkZHN0uuxu9W/ST/s8WRjZ/X+Bn628+3nz18+/fYJ8cOHF3T2au9Ym9f7nHECKi5YjoYlgN0JdX6qqxhNrTo53JN9+fIFl7u0ulHr91dzigk61E642v/OeNbB5bv3HCFR6ZSCBG79ltOU0nf5rJDRidRXcbclBxRNgOluBmMU07irwzBkw04hx/8WRrtooS4q57+2s8JJOI4L9NRtH+fPoC/hPkwuxlXVhzlFb2xvdx22uquuhPnXUuhLl0q4x1pPCakSRv+CXlctpUeZ+bW4kxGbKiA/5W7cYV+TBKjscFwAK3YfnYo2U2ZeQN/cZEr9gIeKLiTM+mq3IrS9P3o/1C9XVLT/JQCjk/ZnlOuh23q16n8zUI9jJa6BsfZ4i1nV1+O9DWMHV0k3u9s06A53v7SGYu0TzBGVTMSo7uFD+sbO6L/xxK3zm/fv/vCnv+PW+Y9///c8zVDd982kVS69qnIsssQDlWmLyTOBqRnT5BFbAmf1sg5qJljezuPIHurn6l3s2VsZh/XMK7ei1tkoCiHYxIm1ok1yF+09l3WPOqNYNZlR6KK+KB6TknTDjyhZni7cJdwnh+RgSFyNDWYxtGUyRoFhP9vVYpgxzW8bebCe3MkQ3PnjAOD89hSHldQYVdcGXcBOzpnZAcxn3HRRxziHztTcTdYsK3zQ89xAMSfJjoZEBWZ+2NwNojNBF+arXS/krnMUwbZKO6MiVNJAZdNnicqkX5p9kl/zuhu14bLqCbOVxrnDzAlnRbbyyzRyNtS3ZHXHWkETZaLOOFspamuccWdqUwvcHn369Onz58+GGNVrvx+3TZfYoa/F24mNzdW6/d4F9IR32IQ0y1WYkRFbQxtMYIx+SZKFzrgr1lFGOngfrGv+XMMllIj7JMnW1u3/AYpRjZCqS2y1nAM6Z2Fnel239YshFNEFk6NgZ1dL7MprOwmzz9z/S2ri9rQLlUnSLvNFfUvIvFME3RkKK6NzjE47mHO5sdX0OMSMulAF922nGxQlORtbyQ+p37540ApqcQcqMzP67KDiuBkB1xI4h2T5R7J7bOpnuq4gE/d8CHA//PIzN/S/ff70/uOHf/qXf/znf/2Xn3/99Tu302bcz3tpVNID5gpV4HkJbPlhitmER9jkzAq/miclhrrrMhjZye7nGNozPyOwIdu2VEFHZyi2IXOk43eop0TO7rJeh+V2BhSNrU9CjIaSsGVuWPJXMucKKo/IvFsy+iV3n63GTuXsog3aGcNzdzInEq9/MUfOyiTR5ER5RKIsYDunp+IIZNbr5LE8a2NMEM0PXVGkFWgLIdMMgbozhu5xMWNw2ROaMBKyoUbnlmHDoH7JrDWTcVtSDCF53do0SRYSYpjsKJs4M6FTiuWf2EKWw/L/IuzpuHWrpRwzaoPuhoXuCo4Lt7xAMjeIRh23Drp9POuARoEo9Mx+nglV366ZNDcH27tSlG1GbVmun6Kxunyi1vY3gocb0RJGOwMuc/FWoVqNEMZmm4DLInkzoDhJsttLju8Z3KWWmxkUJa4hmDbY/wkrrzOZ1HmXdOAUoruJkAMn3Xu9d4IoiWps2MrMbQ9oTBA94tpWBRXGaVh4xlASMChhAVVztVqUKepCamGuH2ZaF9Vcy28UZUlNFI1L6rANLIQVvsLoOc2lnolOfm1Pu/w/2Yqy9YSe5+F6zqHV6AErqXniatO8TsE3P/38d7/+y//gX//Lf/kvf/rTn969X291vq0/Ovj9bf06I//9qX+D4xryA25v0773YHXu0/4RJDBuHTa3mxXLfzWzSbgU4dzfSQHbqlrWYZgw0xSnrjtLXgOZs4Q+deB6Z6antsQ1FOzDhbD8x5zL484Q3bTtjIGr+ASTJ92siDvFv57LbqxkWa9m/SED2vlsQgtf0cVpPDDJUaztPujc3zG9VbD8A5vLkk6symalnpIJ5WSSFWjMX4HOPDfZFGy3ffmPoaFGNyjm0zRMNzc9E1cFyz96kh8dOyNK9WpwozOavJG0Mywmy1PpCauJRkIa0FkLc5bTbC5sJTBzYlejng57lpjgCFsIOJqPDv15tRkJicpyDip7TCpxMbZQMMR65u0LePNH5ylyMmg7KWBbvvwDcxgJMYq15quQgyscVu7Xk8BINMc6Rufe9qF9QDeYvGJNq7eVCzqF2falHhCts22sgT0ArFNXjAL2l2YuJv1lqQe9tAvoxpgE+2tDaucCDGFE1I3R8YLauNguLG5GIM1uSUsIiLpDIDOKaZar26GDZUvc2Zz8oJtROrJQ6WaFUcezkXEjYqX+iMvMiBquBLaoNmNWe4lRWP5TLtPOYvdbx92odlyZYvQYWxQUg25Gczy4YH4gZzttTJuv75ZbyGn27//x5w8fP3Lr/C//+q8///oL59MXfwv/7W0ldb7eXxSTWlCz/GZzxbTM/pxtOl1Z0n+/uPjlHKwFNUsaR0G00We5ITi3jb78BmVZBxZC7EtjYmeIrW6yqJwxtOXQIbqK2ByyHzQYV8YJoho9w+oW8czcq6IuS2qW9CNmMp0fcfssyoJgGWNdcCOKshlgrxkClUuSo9FFxaOS6ORoQOwuLTb7kvMUKI9YGY09N/H12HCiSFt3ry7nAeQWAZExUcYYcYPljLLUg6U2SzpwCljhIwEl0alowKNkzijRDUmbpEO6xXjC1kfXzdeVDu4NE0pCUNnyJcqsusyEmYPN0WRv5Jh+Ov5Yt5imoSK4pEGfFIuEHIWcZR0lGGbG5dXREkb7aDPGhVkLUbpNUUnNymjs4H2e4JqWqk68NSQn4pava8LcdYy63kZ7gpFjbTpMEBMNmY5yFe2QfDLDVGbtBD215tgNLBQTwARwu8BtJH9lnPrAChzTXWIJYDvjJm7lcYlW63bnGDq4wLWbuobETYKg5/1AwN3eJChKlgTYNsROZuxwVsTysNQHmPA8MxNtyb2o2/GFzrpb2ExY0lihmdWljaXer0TX0UxRVBftqUhn1Vy8a/3DH/7wT//0T//wD/+A7fVFwpf8U29/0NR06R3qsimxMVyb1EKH+4SZqWFD2Oy/ObZN855nn+gsnhU4b0UUx0ek1dY2rn1APUYSzhgSa2HF7iFhM2DakNpqd5qRS9j+Gyv8Cp7nG5oJruG8EngiXk7xZN799YlUNhUxc2D083ldQhoogkL+ZfdL8RL72DDddEMn3ngiAnb6aEA/Ca+nZpWqGVg7NxDRNF3oxLtNm/oZQ4y2hWmLCiNtc/NhuQsGRaI2BEQNSZ9pgFGbnG0gGZZzj5nA1EtqLBFccwyJOqib4CYY6tJbToibUNKC0aknH9FZoLoc+iO25rOPRkg3QkZnTgplhjhkdUzfkbBegX56V+K//du/ff78GeXt2/7bePUjoPWNyJKePeENDyvo1rLG7LqQEKDjJpr9o25oYhqQ1ssvrAJtC8H8hPwLZChppWHmGZvUZA0Km8bLNoYuUZS+q6wnKGc3xOik+azacWKmyRqCuymuBNy3iqtL95kYJW35o5W2IiiCLkvlgNsTsScssLOZoEIOYtOZfXYQsBX8VN8itij3CvXst2pDuzf10wxi5sBWXtMdO4EQ9JJruriMuKvh60hPu9kBbDhPHjIVJWlGwYTYoA3YlGzJvRvru1wSCiimXZLO2xS6lEeJi92NC12mNkHUAyGjye/SRRK2JgG1Nspd1/kojLMKOrfmwLJRGW/WXxGvP+ny8uZ/8D/+H/3zv/7zyy8///blt09fvrx7ef/uwwsdqLMJdsB1eY+Yixd1Se3zJpesdgdLfczKO7HCvYbXLGOWTC71nqF0jYlznWc0upym17XeYuFqQGxz+ry+XVAhyjlkuWzRpd6vZJLQzNma6DLCOmMaSjKa+YQna5g4Cwb5og7Ths29pBsU2FvbjTf/j//7/y1hUj0G4BZqI66c/uHszT2WgsETNKFZpZFMUKcc28KN869SpUMMd7rrZD1nSr+fWpGxXjiObazUBhuSBhircDxxKx7u7WM8xYSkurA6/3OEMBrltRsBWwMIa6wNPLJRasP74JgAI7l+iVY7CShOoZIEqUZDxyYZW1CygJkDGDelvsn4RqKgveU/IsmCfZlvaBoS16Jz2iMjW4ebENRN7hVrq++TQQWwZw6N+xC85dbn25fv3Bd9/vT1y+fP//gP//yv//qv3CdxuXx8X7/C8fLygsvo7aB3hN27eP/+A6NHBGOGAFe0Hd0obAzOHGw606MKBuiQZMAGQ5lR3XEaJHhnxhTwtr9BD6ppt+VW2NvBDx8+sHXnPtQC9iykRGPmO0aPqKEOuI6KHb9lAvbb/uIAZnFtpDGCUXXEHAgw1A1Wf3H9KqzfHBRsjC4t2Evuf+5UTDOTECNzMv70tW6gv3/tp9Dyf/r+6cvXb/X3Kb98+fSdHfnty9fPn0jC5l3G18+1b+vdBnyqNMqq+fr8uvla/z718+ffmIibcGznJYXKn76/qTunpqYbuDBZ0vfvL2/rC8IxEPupqPYbSm9apWH7HO4+mSAu6/6pL+Cyt9kE+4uhqcBw1zod0TVUgPVgMx0hqK/3O6Ia4p8DNAewLe/g0qcRNmXa7KZlHbrj/AspHvcZ9d8PAC7RhNztx3lRsLxWvrJRdd2xK+r7V2okax2Fn+p4lVjJnCCcIvUWgjVQSQuMt+9++vnnn//093//hz/98dc//kJy77Tab+4WoI7xmLFbDx7pv4vLth6+gBLjMj/rjKIB2u5Gy+Edr2B9KjrRtGV2gO9v1wdYjmCCY7e803N8cVUkaa+ne2/N71xRnMolW0Kq0lM83TKdBqO7sWKjFcq7q2+MBUs0BLua9P1kpywohCnGxpjHN/rMx9aQTKp7LtTdFJn3oszLU5ynB1cQWHV3w7Ss41qNUunr6t2p3s3yG11G5xDm1tiSJ0Yn0TVQ7INdTwUD82Har8SSbpPnqbsml0rGyaZjBBW38bylGynRgE2HNIlyJrtOVMSEYHQSJflT0QhnBWrKZvmDbnkDhbScaeY8olvecmKnlbbG3xDOPU8/XeZ1wbpC1BxR5HWt7do0blyWiDou79yogWJwAxk1glHtLTQhZ1v5ZBb2DOV243UrLOiOYFSs6upbuQaok4bNBfuloY+iUdNws9+69CbyzMXO8TfFJ71NFcXuTqtValtbboh+iW19roSZjD0hugINs6zAfX9dokXfjpwTomgDNult+Uau5uoWeVa/m72LVpNOW1nqoHsL9Xv7eSc3Sf4E0dpqd6xQt8LNtKFnu61EQ3Cze00rTrfOjEYkusSdRkeKVdOomDbZ9M0NES+jTjFt0J1Ya7QvqXU1nTF/UnvmfmbTFLnljZ2RR33xXP8BJpI5pd+9vH/z/t03hLdveef05c33D7/+/I//8s//+l/+h3//L//08Q916/yVN1Zc97wN62MB29UaLnfF3xamuJyFVS1rgLjl9/KLuBpw2TbYB5Z/KOkwQ4Du0Vz+3xpnjz2NjNP9ISx1clk+bXK28ZLq1Sx/0DOsho9yZM4LJgshnzRAZbuIVs2BmbE1IPYqazzPL/Fzny9fvnz+XB9SUM4y6jUClco5ahAWZ7LAaFaMHqaioXLJ3GZLwrZh2qKblWxb2+mLJZ2g1v5bTqo07GzmJUk+u1TFDZU0sPMP+2s8sjXSKkZcqaT7fNHtlneoJ0G2Eg2Uy3zF6jUwxI4VFMeEQHeyAg+YOdOGuZ7Jo/xXksXrMktfIrebAEXR3nRs3/WpY2MAbe1zCZliMqinxNDMQXQ8Y8KZWRs2FzIpBlGq3C3aVX+PyRi1uGOdHSki2nBmBpov6wHdabXdRo2JU1ziGnharM+c++9NokCamLCN6DMBdDGSABF1K6+JaMK5p8TFEF2hhMLlHDnLGT3F0FQERZZ/gsKVwTbitjjnRa9PT99enLFQ0QPsuaVQPY+FSSdeszKeLnVjBQYp3xJm200XXatAF6Y9mVVg1SXbqZ5kC3/INtG3b1/6QHFx1s8lCKF8/+nrb5/+/NObbz///OEf//Hv//Vf//Uf/vmffv75Z/LPc23K1v+/H5wUlv+YlXc6QKIIK6mZSuwYQWWibud51Fb4PwFn3IyMZ/c5a7kNLlVbobrGRPESo6aBImDbHwwB9gofIC7riufRS3yGkSWd6LUslnQiL9k09HVBsf6T1rYA3SezmmM0OVPUrhfV426DUUOmDTXTKEy0ag7bBMGez9p/AbOzZAHquLGDisQ1BHaY60yaLqFzzpkn0Z7wYc+NJGN37iqfqE9MniGVNJFz2ka3L7QVJwnRKhh6PbPzanFa58y5XMkroTbg0pmT0PNwqQ8m6kUV3+p3GerDV++bzSl9vBU8F2IoJl8qY7DUZkknLqMos79KiOLGwkygxGtcI7ZV5pNmiTemjLjkqM98wDYnzdlXtdf6z4wnx5AjuiHcjJPKPkj+BmmOLJjZAaOrF6adWeFjFm11E8B5wYSlHjjRDGEU/eS/7NFfIxjtukqOIuqw/JHQ1YVumMkylc0GO2irg50BO6GZAHEx3AlJkw7eSMMYk3NoNokI2p24UN+YevpozNCj8pDaM+dalIhbdNuWLbpR0eOLJoFz7z8+/4d/BuXv/vTHf/rnf/4f/o/+C/fNLz9/JPT582eur6/Hb7b8/wlsb1jS/f6ZIcSZNrFEkvMoGappR1fNwIQN80XlUabY6swKv445V1B5hCs8Q2iWTzsoypJOzKht0z8KbDmvh0KfQqEb15NGmqg8Ijka4UkoMB0jc2U6FFZym3tCYMKrF2CkklF7jhI7IcncYeZUwditG9lZ2kArXmIVwbQf8iR56qbB8q9wGctpVs1A0egkYmfVa09QEXMCCgnLaSzZiK7BaDeJ2Cl3UeyNJOj+LqyV2N6UgCcDOPVciSLu7PDXYJ/L9fxeXHyW59UBRlHC1KG3bO1GdF6ofvvtNxNIJsSovRkh5bBFp93z7MfLfFj+1TFVmTr2KjthwnLa1WCLNEygA3BATXB7FaWzFhaSA+7nPkFuzxjkRNlGO2zQbRrdvnAZUE0H9omtawlKV9xQJ8d8lYQ0DIlKF1VUMeWQ0Ia3PpchsKo4bpJo5T2TUMbjzbu3iapQ0fGHVJ97poIdN/Yc69dnmcfPoV1b29sjofoFg/5B6GvwJIHlN25R74tFr2uhYqbgri73fYSSZR3M8q2VPBJF18UElYQ0VsFRspzT7P1x8sXK+/cu1uP72+9fvn/B+Old6eznD7/8/Kd/+NP/7H/+P/uf/E//J//6r//yyy8/8/L+6cunbz9x0bGE2yxZz2RbyX+fvGY92lEoEd0zhLrBOlVia8DK+9GGWx4Un+T/zdmWp/sc0tZyx/YGm3SzOxK9ZLVrdNWtAl0TQBdmFHRlSU/ZuumC9hS101YxKJ7JpzncBvs+E/Hl5WX9ljc8qVcnMzmpwlDXUBSVS0yw1WSF7/vAFDWo9eVNalmPNz5c5tAwOoYvaeqKNfeBysbzqYmaoAHqf0N4AXB5vhjEZjQh8xqCqYPuI5Ivuo6XtVu+OZs4IWT0hys58/qSuYDM+LvYqpyaUTGbOfd8DLI4tbgIXz684wr893//d9IoYSRKyEzGja69bWPEGERDpyymm+SQ/KTF1SB/3t51yo10S2jrD4ToANhsJk86vgl3ky2s1sd06IzQ79YrE3v26dKVA7N8s5MwiThHsFBUziTUPW4oShSTu9/C9Stq+/bAaBU3dgBs9bhTzO8rG/3/Evdn67JcS3YeuPpmN0AmcFL6eFESO12LTJLFuhGTFKnS09ST1INWVZJ5kAfAblav3+yfbmE+3SOwcTL51UBgLrNhw2w27uExw3esWAA7K61QGg0Yu5as5e0wEWhL7oKo4y9XowOyoNtJbYcEOkkrJMWg1qhQF/QpFw+pC2QKhHZTRI92qBSDaqgsDaCdwVUv2/Q6ybHL2MWJEGVZVUphXF7Hl73cvb//8a9+/PEPf7i7v7+6vTm7vPAdTrxVvQyxWaZPlXMUg9Eo978fss/A8H8Lv0t8Av2I9JrbI7WLb5R9OxyDGNSCTnZ7F/3iuQUC20LxwEmdnhrRE4Kp1DH0qHYUXVAXCse2exH7vbAgGP4G9EKLIJ4nKbP3y//y7/55ClYDdYjlCtyLy/HRZ11b3eqgk6WRqbajBACrBJVeAmt29y1uo+ygy4QuM9MFvSOgqw0M7VcPWG2gbIxWh58HNH/oq+0oRqOPSjbaBEybwnhFVAkWfkAXDH8DQtMRFLpW1pUX5xf+SlOgQt0QuoA6E+RLI6ObqYdcsHWL6fYWPbRrR3LnN99NIaYB0/pMgY/8RAkSPo/STHnUjntt8c8mt7c3wb6NX0qIcFaj1ShmqVNlx6F/a3fvos1OCMQDk1xeEWEM4R35zo3hNLcbGdlBzZpBDub1sA4CkhalA5bE5mQDNU3QNWXbCnhPUdD5Y0BDCsbUhtFeREK6dMp4aLFrRiAzDhVA5sUU1EuCrhR9ggEuoAm3zmYl4g3Da/4+CgfP+tj0geE//vH8xOQ/+8/DHGuoJqvHFKKWbc6R3IwOEg2taRFexKdh8cAgAoNIrvNRdqnpPw8yU8UFmViIBSZiwJu7RaZmdwtYRQ3JrumlDsZChqgZDFcjVSvUXMoA2tuUzqBQNiUWn+7459xCf0UjcshNFU/gN85dmnaTuBD3m/O7MgqcJRzoy6vLt0h8++4vvv/DH/5wc3f9+PyEkhMuB3B2dhmXiPhQR/Z46HQZqi1DzeAh6uCnKfxjwe40pi50p5FMmgkV7UoujtUFbbdTNQzagc3+QVlPXGOMUJm2kJkwYicxKbvb7V0cizL+nqtByzUi6QGj4Ki9uhIccEyv3NUrKKAtZRmg27v4TQE4plmNpJvL8Y2rynINiet/XEnzNakUxnAFtq4yYahjl4zrYqLKbjGkCwa7wQgvg2Qwz3n/vDDCiUH9TlSiQz1WapcUhjIvIAksGEuwLEKPHkMV0QDyolwMK9c6d5Sm9J0vuwt20dN1J/3kFtRPyG4PA4YhnWOaVQPF72KKnlBuQfFh/X7kTZrDvodSsa9ZfqWggyE5O10FXGbZT9ze3p5fRGLM4fyc09gKtIoLla4SYKO0Gu1gk7c1CrAlOxQYAkWK7loExNUhEfNMYPcspilMF4ZI11DA0jF9DBhm/fDwgIEYplIAdq2zoYpOvCSojgoTY5FCTKwBga3RzAh7MoQpgqUY1mYABdOjbs4UMAUsHUJTLi5lMUzM2geBdcDZJW+Fht2hplpRFVKyU3aLnl6oXO3ubqEADL9hBJYFwaCIswYxskQp5QWuWcCoMNQxqiRkqoK2BpD/FlgNY2QmDO1CsUYHk3W+umrElumwOzWgk7uIN9gX5+yMeVzf3Nze33Ctubq59pn4/Pb6mL9TQCnckbOub7tr/PdGjGDBoP4BOH2kOuKgpri33ZjG4wjB8P+x0StXR7QxymWEk7GLfNLMV40RS+jKg+oLu9rTUG9ioZ9aBc7/YwWj74ZRJUGWhiGnI7OF1YbT1rAgaRRIbuFdAF77/M4NGPqFvPw//x//S19QAhYa/np663fGI6SR2kAxwFWrYZVAplyNEK+VAr7GQygGl8eDFyG//EteQc1FWfEmEsfuozKaoQMvYPo4CImUrRigG+wCKhkCuA4sj/0gPXtGZwn5zB2oRO0c/txvMkNQrYanWrkCu/jsNqBAQygWDlVyFbqIf8goZF6gXItXSL4gWSjSlsSae6ELRLcd/jbFI1u8hjy9SAKYHC8vN4d76iUwq7vAEYKJ1H55eSYix+nAMj4+Pj+Ch8f3H97d3sbvuZ+9vV5dX93c3mDdXN8gNZciFsflZI8am+7e8l5R8ZLYtKmK6dCpboTavWdDTscUgMxSRrFF1Epg87wjxEUETV1WYGJfm73AqwTdpS0XcVx9lrcijgS+awCGwEY8nOXEGM4iBlYrwGgokwkkg4veUskNUrsAKaMYl9HiMh6QqSu9gLSyti2FWCuXDleeaiwnBmp4bwoTCHO8oUouv3735Zkr+GNQECxaGHGhGXqqZVaUJBD3gqIj6yOLaC71K10l5RjCTEJg5+gCg0qMf+h3IdrsmBGtfKVg6CY9brcDmequZNpCmzYzxhlC656PXIDhnXXQc4V6NNhqQt861TAXX1sEk5rJFbon0GWmOxjBoVWQExl89WKMEKZHTY7/MZSFu7QivsA8y2J3nteLuFfNGfH6/OG7Dz/+1R+urq85iGjie77P4saza58jGZONH8t4iAHHE7qlLaVtqka/ukUCbEDIw6Emtatqu1DQ0QtiixMVBBpaB6CYljNSHruOUUV1RfRB4nKvuhgMmLI3CLEhWpSgnwyicg3hYlRZDKO6tYa0ajw6wCxDBUPC3s3SpSXdCriGKovSGlUZGC2NGNElXUDQUtxotb2IiswAAP/0SURBVBqEXvPfXhDQFonL9USbVkO7DO1ulCu6W3bvojMAUplGoJmOx2hutcYsxouBq1NIZUC3r91pqAfd1d6ior0tlIvhHIAMgJQf/gLIMgoyQHeajiQYfqK6k5/a3X6/BZYtmDuchKXkdzFFyzXXVjDNLDnzJ9BlMdwEdQa1wVA0jEBCt2ruFgeDOo6pAm1P7PYxKChZucWIyd2iC7SjxCarQjXyt/wLFjwJaV1PW7cUWWOk0JqFjSYjKygAdQnYxVC3sZVd6aDXUS86g6GMFjtnEDAKerTb5fadUwF35LdJAWyLY1QWbq1eZgSigzWKrFITTAQlGH4bQwoHZAA2GnqXdGApOcA6QNcsoW0iAt5APT094bM0liqBGg2YXjD6zoiuSGGgFzEkSK/ohKFITO4uzALYDkzIFNRM6Pxki26LKQqqO1CkAngNIA+Gn+iJJY6l35yf0Uc71iqFoeGkWyek7gTTq3IHvO23gFLDWuyJ6ZB5zWcqXbBdfuH9F31dnMffesi/L5gCxjdyTcliK1RIFPMtI1cp1GeNmfz2ReggS5SrsYuK9gFAeuy0C7jKRCzigswbIFTtaWSZADb1tyeDMoDdozA9UaTwAKIMTI25mXGAWcKULYZ0mVEZtGZVuu0xTNFMOqTvgmj1qM105LcwRQzqz4I9At1RcRmMZIchoZKlDnR12Rrm5GkzDs8JIOjYkjLCysXjYtBLBgOGCoNtkI95LBOTKWzJzmA4fUlRml5zaoX9Amz4Cmkfg5qRmQcAcjgJBRMqEWgPdaJIeQ0ACdSAwX4DSmyF33XotYvJ4IBltzzYMlvkJKKCrejVur1FRScDYFu8uxpbqBG68h1GBa7Fi8fwrHNhedm+uoq/14iNrFYbGwNXpviCNSeoKWVlWa34MgAhkP3Es69CkP3ZoayPXL6XEmiYFECPa1ZmB2SE4uEsI2SLDKLQBgoKg82Cw0pMoR41VAJDUSvRlSKzB3BL5gQdvMoJyDQyNVA2idjPCXRehgxlxrgu4VaR7PYwKaIaZnUUaQXcyq1WoxigUkPodshbNv6OxkW09XcKjXpaIArdMgCBLSM6g20F3NQGQrQeRlRcXq0UV79ADYwC0EnbChXMpZRGRwk0QK8gL9NhFHQbZMmBQSUmWSGL7YS2/MsZz5bxrhIoAEZhQpPwpF1CbKYPYpH8zpBgtpVBn04PTXMswCsDg/otZA8DIzMh0zUaMt8O56XtaaCdJXeguFImdxel0RiFEhkfUDCRQtJ0kdkD8M5CV0HUWo+qR0GPTkrRyUo8VgEYij6aRhRjVBRDS6lezZMWTF38I6LO5+G3QYIT/ZbM9Pkap9Hz1YHh78GoMlDMFnQhhr8ZkJgYXdFzRziRVQPYI7wWGy3ExTifMJVbMo1eB5RmKygmJQPWF4QQqy8DINOY0DWg7DLsQluyhzS2QCOGv8GJ3GOw2rbdRY76d3RBqUJntEGv9i2Vs/+DzFJToq6h3hf2pNwCjSkaADu6THAmXF1d3NzcYPAE5iUNkpc0WsV1HZwqbF0xqAWS0VO70OsCXOqLlB8Ak6mRi6vBIM1Soy18Je4nNrDIlBjqBbqpDWDnWAK6wESK08L7wm+0yoI+GJD1YgCWAp3HUF9ZRcqQJTkJgBrdymIkIOOHyh2GhG4nmV1821H+A+VbfuQUkragW6PqiOrLr8pNUEwLBrUeyYQePS02pEbIA+1aDZHLsz/IQglGThtDJ4GTUp9rME7pIlO1gik9tCsDFvS0wVVGK1Iy0F2jQJdc3SwWkDRqSLvIVA3ZFmoKMoYKnUnVDniH83r29vz6wpnEZYc36n5bS9x1XmdlmcDw1zgR2kXpK6svwoTS/C5UVvS07muLvv4lm8ZzjI9xL8BVVmIxwkdQAsUxgoQuKFseqBec5D2qUcwQLcW7fQwKLLIVb5neXTfK3YKQGP5xDF17Uh9Dj46cBYP9s2DZqcjk5tAC8PEas7ww7d97Bthi+N8G9ZWVBQK6hTGWZTmGk5CpFI2sEYaCSSl0C2qEbrVipCWKxy6jbFACDDBFQfHdBZz6nv2mAGwPADYhNBWtRAxJDVCCXRjqAutk0g6GaI0KOQAr1Ah3sS21ZY7B+mJQG+SIAt0GI62NE2TGPoZigxHegC6q7QYYmUvXkl2wC1NYTDedtKQ8559NMYQLcBFri54OpmihZBpAO5MORok1REWFUUlPXRnHJsn4nYj6yhKRsDdO+Q5vwXIZch2szGv8SEgMaUIlpIMBZE29FyRTFVDWDWVAu9ot5KcKkZkokvELbDVAga2DZ4L3796xm8F9fHysuQATo2ii7u+OcAJBdQEkKWGVyEp7RPNrlVnWeCTi1w2HuXpq9146L7LYLJbprUaA4vSVBi0PE2y72x8Fawwn3ckA2qFrJIj1WtZcQw0oRuh6UgFDyIwCBcNpdcRg20h0t7BOdSEkj2GIFmwZ/6T2cBremGU+dD25eLd2e3vrP3OxdeZ9R3sELs/OL5Yeel85luF2Phfg6Hx7qGdNyNqB4X8zKqUbZX87jj0FrFbw9ABGvx3k0uZSDVRBDaEYKBjO3ni6DXBJcRYyGFxCaUGmDhgFnZ80mRRMGaZkcKCY3hYy+DtgirnCfgslE7pg+P8wbPsa1jcjds+eGaBsY1UuFzOguwvFXdNHUzaG0O167egmjdJ0fQcyQ6AYDZGVVsxQJ5hmvRiP8ElYDQx/MzBCMgXIMrTLEJMrJMXkfgsqZXc8hT4R0KPYRnt7Gl0zdbQF4m+pCWLQJ6t9Y51jMH23iyJPD6BQsj6kqm+UNp9e8TfzsDn9/Op1T0JQYhD5id05ThrtYjRItCNJ3S0I5WY4gI2e8fjUMCuSW48ymXowROiaEvSpgaFblGWrEb333OONVzjIgsookdjWkQfdLhkomSQoEqTkAJnSTJPaQiVQBrRJjHmxoby+vri+ljFKSs1U9CK6GNq6GqLzPVRuzy0DdLEaMPwFFgG6XdB5DStg17GTt1UgqVKyYAhoSwKVFZoSu7JQZCatBOVWHTVAF74OzWmYUq3GBOrsYoT3sI3CVPGK2mNBssD6o2TT/P79+3i3lvEuqzoatMWAboNK3Ha0xaSZShWyw/3Qt+M3K5SAUdXApixdWjAN3iygXW3BrC1GuOmL1wDyIvpolYlOJ2FmHNIlTZmYgrwwCrY2St0yQCYdlEAGDL/BvoaTUFkYbGJQ652G8KIxnDVMGc4/AFW/jG3l3Y7Q51VtQReVjSiKJbCFoV0gox26hHyH1bQ9J5QV37OyxqkegRVKZh2xvfDpwpdbGhdBGKUmJG2R3VBQbUdnTBHFdwG2Ue0KyRQmV2TegT+WW+j1t+hZ2r09gRJYH3RXW0xdiOH/A/CNdbayzmjXmIvfhWKgLTnBUgK3y7Dd/IV99vIU39v20G9AEjIKRollJYvvAv7HqQfntI8tqd4Te8IolYjuF8j0UHfFRGbeSBRMTUwhbPbrjEdbQVcKojXCCVElMfyE7tSKUXEZQ9lqdEEGB4opDYfPEVYUdBsgVj9pBCXOnp9ZF6bPzgalUVNmcQvpytgWor/E8NeoJc3VHetMO8LrsoQkgeSE3kt8NiB/82z4Df1MkymZzDF3CwREQdRqvx4gWRqhK0qgUVFJYMoEQ6DbwsQsFpAsmA6G39D1XaMhU9hWFka1q2AxHUYN3d+9//jx+6urm5fnOLiQLJ8nRCrp7vBKtAV89LoesCi7p6d2Z0igNN8IywrLFhRolPt7QVmNLHmYC/budRIoVjm5W1SodzRVli/EVBexNhjSROe1OaYgM4ZbykLKjy7+NnpCXDihsXfb06XQuCAxgiPK4pGBbgNfQX4XdjvaksVgTNHRtT8mqKiETv4ubLMcB9AuJoNHO5p4U8Cu2NBwEjJAt2dhs/ojnIieFiCQVFxGRYECQSkxhXSFucIQhiGgHgx/ja4sZKWA7shPyFRImZABJQOTXRjUEYyKbQAaMuVmpVUpGTD8PVRlDYA90taVge4WhkpQLtVodUGvLzOh89qRvCeuUgviiVYnBvsvE9mKsXX29jO8KYZ0i6GdwK5FgTALUEqjkyPFHwtGbLn+YhRZNWG0M+MAGcWFkmFriNpxFuwRXmAjI90NJQuFXTIMXEhCwD03DLB+d4+1Ijs/TBNgl0AX9BSAKxDUkEYsEYUaUG55GcB8nx4eXp6fmcj19TViC6qhXXfRD9ooS4yWfnSruxhiQreww/iRjjWfQ1jNqyMLB4bf0LOqSFeWbbS73dYQU0eZN04DXNZHHkCK4TcG4FrZVkZgU42jMPxEJq0gn/2POu3ozMVLfwwlUFyQBGVXF6K7U6iDkNGX/GY6cHNzc39/f3558Zofsg+qdAtOvAsCWWZgUCfRldYvA8iLbyw4wfpg+Oset6hOu8zBAElhKJ9/4ynZYVQorpQTGMmZnp0coKBQneqqma51k43YrO5iVxFRKUC7UpIbg5wMorswGml7GKLW4zEMXULmdNkyCi6O/D8Qu3X6eLBBnBkLzv/f/6//syvE9tVoaLjkJnpIZOXD1U2G1zsN2koBvH6UjEFopGAc+LSHGETpVkRQ4eVljFzeUvCKRU+pIkKyMNiFR/yan2zBdkHKznhAMbyhYnoRWxiLrEK5npGcwJ40QF6wnqv07KjmW0y3J1dbw1YMO3+LFFRBXXDQJBTU+SBUAo4vbZGTsUUfntCmrZDABUy6NEASgxdCDWEKhmTpNWg984oHS3qsAz8qJE87ibuLDfoRvL64Zilcxcs8dpyhnKVfvzw/fn2A//jx4/PjM+0f/vIH9oW84DEFUHtEK7PL6i516BrUHymkxS2btsjiI/3tUKEEMg4bl+HRYhejAGjTMhgMo0IXP3RLv0BXEB/WgvP8DuwwMmTX9ouLzer16OV1XE9kLG7LeDBExseTtFwN2lH5Je/ALX9xCTGI5OfxzwIFZICoU/bb8nUBR1UBIQefSaN3W6PKXs/OL66iThYZ37+B/foWb59e6f355eX5seo8P0Z3+dHwp1iLp+e3l/iYeK7bM28+otPnaCM3FFwQ1UcbfI4qvh0vp49rKJRv8SSVrB4LDhiDkJDM4MEAhHC7QGZZogBLQUvoMt8AaGckEPaShS10IfifAVPB9YQHGPBv7QvXUnxI12ZquotsdVsOxo+VF6MBkx8ODiPpA0K9kBq97W4h3NajrYgvkkvQrxPEjjFfjIMCTBTPORsOcXoB15NK6F/j+8Tj++mcNdfy57Pnm7u7f/JP/smH7z4+PDy8e/fu8SXes7GeCPo62LKiMhMU1OIkF+40vMIxnq5jnDk10qvgdGQLXdND2oa6IT9FwcLE2dgZP0RH7/KQgucubq+wRcpGW/PCzsOYF5PA6nuLARRtdZdcQMaVKXeSlTFF5YvEnUJCEmzJzoBS+iwAMge+XbTFVGHCaeVutJPdFtMUcGWwPZp5NOIf9yANlQZ4gCRpzepuSBPYMKJ4bXBRF1kpqlSXHZG9HgFiDZgsNcatoNpuCPqaZIUsE9BN+bgWlAtgbCUrqnECjNBBDj/R3ai+YJLtQiWG4t4CQwCmSFEhYFQMasGxCtHrgmkdhOItKbQlRSmrIKi1Mkpb2LoCu9K/HTmoMZ5uT6iOJg12HdlCuaUR2Nbpwz6GYz0KSVA2BimFvhS4sbvJvUu8isfvcV3G5zYeHhgqAtMnTGUpCDDkMSoEMiNSht8mCDmsNeRdK91Yx4R1UhUwZDuoBtM1RLcFTBUcVEImxxtggqxSn2YOJ6ASEKp2wrGQTK5fVNat3uXtwmME8nCNvSYb0MfHRwxkMhiIqYOha80ap251xG7mbfP1ujm/w/FiM2fImkapl7PnvXO8g/L6XBt3YB1aQG5nLFUGNQF2SHOLsNiBqJWABOiBAki6llcsJtf0LUY49VPKMfQsbXOBZBlbKAPakqDXBDGyxPATW31WWkFyasVUbaogKaLjBAtLC1Oa3gKjr1mYU6iAwAOUZQKQw0oQiC94zvfkHr4g18MQcWauK3cM9pth72D4iV5qNzqsBs9AYK4w1NOLPIET+qwaGP6CLSO6OOcxllQbo6J/BqqI7W9CPdCuto8h46eqdcFWWcyfPS8SC7jZ28BuNHKOQ1kBt0qJrBQaDYHbNWVrKFBZ6HxFMQT25f/z3/9LrF53F6OP5R+DRDBZbvgJSQ0i2c4ombbIrAyvUdHhZ6IuVx4ZAYlyOAs6U9cpEXX3upSkjb/gtCfTdQzlpiogWUDGxWs/1HKrLaPqAxleOiGLh9StRDAV6ZhCkyDdYKw/rdUupvEXunuiyDarM5O9dlfHHSgA2C6ItphcEcyGFFP9ynVlstgKRjVWTA6EoxZM3mdl3xUvBq9nGNdX17EPe3758ccf725vQxPyw2YxPUsNIw72MjuR0QMkHWdBEkgPp+VaFgw/NcNKqAflVtvdVU4DcxlWIpSJt/hjeQc4gOCXUzpVgYzn1nIP1ieLtZXZRczQLvQbDF2cxU0L9pe0ojbNvMnxMza5/xy3lPiRm5dwqIsRW928/1dM9Dc+JXG4sxdJeaCDZXYZ8UZk/FHKZTwUzp+jk2jTlzVIavzIPzuYAxuLEFwioglsBDII6BdOJa2MBkzZhdSPxB6tdCBPG6dvu4BEgqHFXZH5g8Z+Cxk66DtQhng5rxbxkBHqRtQaxYNUZsuPaNeIrHyfMzTrgsVry8OUGEz2YYEWDMF4xh/EFsw/EHiorBHnElx4qUkBXgzCk0bkyGOrHe/WYiIfExx6jkgWCYQwK2tn2ThJ48eCLtMY4kQfdgcaOtJedbEAsjCoxFQcTAMA2p05htJQZLH5eSDT1ztgGcMh0PvqIxRRsY0TyIPk4/nVSSET6gXyoOxOiilk24e0y0iWUbbojDY42Gt+wonQCUxZutsFLAN0e3sIgIIuAyqrcnJhiHI1AErQGZHyOR2MCxzogcnehT2BcmknPa4aMKhFqdF5gJtX+8PrXw5hrklrbsGQRrknYFmAnQXmCsUAZR0l0wXaKCNzgSGQXQVGYAlJahdOkGD4iUE1slfWEJN7DKTvKjsfoz/Sy7fAdFCuhti6nZls4NkCdEG3O0wxVzj4ihYmRhcMf1n24Swo0nY3ZSKfnh78d8Pb29t3794p6M9HUPpMHZCZ0EOmd+YE1CgGLGDxwMGAToJyaYdimf4uUr4Dj9dwMr1WAGjDo4nDvGwKOzJvJi0LKkprTSAJusD6QhIlGw52zF++fPnll1/+lPj1118/LficYFftZjoupssm3naCNScBRiFHt5r1FnHfuGWpzLw4f2xhUhXQdl7lFooHhmiBBZ0RhiTRThZfkDEEsKs4MGR6qBPytltYpOBoh5PYTSxySp9wTLYdEnZhUA3HyF0eyPeWATiGStnywcS3Nu8AjYJcnXHyh708XzBq2RVn4VWPAldo0yr7Rky5ZVQRRjIxItLWiQIZw6adMMJrTBWmUoVdAbYY/jdjpJ1MrOhpGXBq2zlO7oRef9vFbrXCoNbYrQPkweQCmW3NiZmiwNySValdVDS6XCADtIvsfUkWJLsAwE+M6CkT4hv7+znNyXq1/NaOUCd0LdezZECqVsgao0i3RaXs5mbJwPAT2yLfjhpzARdSo1ox2eWWXUZhYhhnXLT2/sXTKdREugC9jO7uZCE7BrvBFLVmVZ4wiQvqDZXmWPuNmMZQLobQFVXZEK7MxAPdCRUqQ2zTgUyFxIi1rguQw0p0d9Jrc3Av83fFOOue4/fGzu/ubq+uxj8pqDHXc3WCpX4TVaejp/dqGOoBw7MVpRTqtyBlWMeR5QdwqcYEh79eom4DXQcAJnuC+soCQ5rirDdgFPSoNlDjInC8YDxe3opmx8yWmq3z169f+z3pfsh6cXlaSWD9HhLFiKFODGrBYBO4fkKRmvFBWLZZ+bh4Ozt/fbP1ge03++qaTlY3qn4McVkEQ34AQD4SUmwrCXBtfxOVq9sxVUDTZdlPoNxqRQYHqSEsMlUDpSlBuUJXnCioATIYLoecNzw5iv0sIV8o/QgviNCiVSNwI7z04Od/BIfMM4oDZ4UTUBCl2phpiw9Rk+mKyQWdqWpbFL+tYKgnotnKdsldTLIY03pUW+YbK/8ZyFEPDOo4HNU0vMqtCsWILj4Bs0DZGhn8R4DDBsNf9zhiCUMp+R2oUj3XaifQxdo1hskG0cEGl//53/4zY4pAty0BFj+aEozY8uwS2DAYyUerrTGhk0p4kg+/jbhkk55GY8Mf0F2uI7r1etDr005GDn/Y8kG28QDtzoAihSSJkroYrloOYYSErky1iQhtyJWs82ArE7syXit1gUwNLLkNRtYc7cxu7rGCu4mTGNeTBMOQLeh8wRAoWyPaiB8EIAmYg1LogrLrGIFdAbjK35pdqkXL2BFcXV2z8Tp7ixvPV5dX7969u/Tbb/LPyKUsUNOhK9qokchguP3JArqG4dWxK/6i/d6MRpfZltGjwigYfkJXfhVoIFJ1esHYiy3PREGUJymGpGLa4fJ/AlemtwI7q66e4IYKxCRLo+0T0t2GDJuP+JqP/CXOMkKZ4ADQRgeJUaRNdkI9v5QBbMSv3lPObfN57qXDws5z5vU1olhBEXLA8SNkjDlpeLbQWONjJ4PMlp09xuhrKQ48McPIIYWTrnfTQQ1SAyiO5IT2iC1KFx++1qoOh5nDXjoNxZFeaMo1JEbuKBOQnJTlGsqfK0Q4oQaYkut7cEHWG5oyOkoJyvbHVq8gPsK1YKVp5hhPgjc+ctlGSv5BmvyERvjRvOVvcgfLkvPm/P6Oi8z79+8jFCUOYyvIk2E3MGFbJAFJm9qByf1GWEfY0S4UYFS/GCLjA4Y0hG4BplIyuhJUxvixYKsUk0ys629xdI4nYM1ecLc4ZF+QXX0Z09JNmOqAMYb2rQBbzXASMmD4CwabGNQa8iWw7QbYkhgF3Gl2khodkgC7UjCMit1StF7BytW4/D/+7//ChGo1hKJCXVNAD2lXIu5SZ9WZ6LJytVV1MVDQZRpp2w4XjYYasXXF8BdBtSIjzHbY1buGiFjLnWBUDGqNKLVE1JS4JiJSEoiMRdlHwqEdVhtMjVkX9C0FbQ9hAy7mGmAEMsvxDH9BkOvv3BBT+mSL4S8Y7MKXbb9lV6jWoRjtwpbULTLj491LJzVqaWVCmnAMHZDHDHA5PqfOa2ROJN78xEReXuJG5sX5BS9sBG9ubm6vb9hqsEUiGsrl6Wprt1Eotz7YkNUKeENlA+yujFfbBVl2QMazSIaoMASGvwCmy0BoUrlFVWb8MoCUC94tXOT2z50gmsWI1/6L87TzaRKPUX70lZDJjECRPVSLpgvolRbNsrwjmh83Degp4LjQFtxGS7K5riKVUm1hFI0eYx1MARXyA/IxebB86rplugwBWvlYkPDjivzCORTBaF/eXuIvM6dDSy1dZLq28ctkkRKV+sOlYggMk4ekNqMmLwvEkmqEOgdCOKaQumOwkJr8GTAEsPtKWhnAWL9HB5rXQ+qH0wAHvwpFyVkZXS+c0a6pydYIyygZRhy/JbcEIJ7j/IBcEqsgwGZhfZpigxIEtd49gygSgjxbUuI1JN5s8S795ur9hw+crvf3955vHjNtgRs/cmVwchSHWWhEvWbTlitGkQVRIjH8BZ2sOmCbXm3HLr+V7Y4Q+OxbY9WvIH1PGdhWxhZ9OgA7mZ36BVNESxmQEd0uSNJ29JCGNWt4ZYvOYIvi6/W9pwCjHT0LTAWndDAC66zuFgmO2buovlDWMIrxGiLflbY89TAqS5SN0QHDBTGfeIuCVwUQl8Z2cSyUi7JaSA1tW2CFzpdRbgdF4MWgllENdpNFaFgNu6SokKVwWc26lBg9kV7oI+l67G16iXuoVnj4SxSmUHwlSpayFymNqPQyTiB7OPQuKQzJA8nhbFygK7+F1cDwN+jREzInDuwUQA5rDTWW6gWN7nYBSYjEcjWAWcNZoKD4LsCuQYYfhWP/8eXLF7I48XyuPT4+WqTEQrIGAIOgNDLdAArEoNrAqhSQz3jwPhEEbmd0zdqih6wpuq0muxoLIu84DclskUkHSE7jsQ4YogUjfOSEocg0Oz99oY0GG4b3OQ8PD7T12QyOGjsSv90xr5cDuKZYvyO6TFg/MhPbqBU0ijGquDBKHHD4lWJ9jGI0QFUDdNThHGnVd9JhaCR9GGEvjg2m3oE8qNAENVNUsodEVGw1AeSwWqeFEVgXEcVrbPW2ArsLigTyutvWqOghDSCvUbYot8RCZUccmjXNOcn7c05yQpWlsQuHVBjsb2Fbs3LLyOHE+sjoAuwibYF8jxZ8whr6dvSCgiK0ncEuDOoIuiYHtRp2MaXZIgusosV0IyOB6mKCfW0xwusi3Z5gaCQ3wAtlgz0ymBOoCgXreDRxqxfJlByFKYUotEBm6q4qF+RBKeVxvaYVL+KZ1S59dZ2MT25YjmcaLwnYsBryoIryai9jVMiA4S9gFRiDNtEc0uH5owG0Iz808fsNjMQV3OpTdQCdDCtBFihlGdTJ+LgHBnIsAeYFii+MCnnvEMMhlW1lENJEFgtgGypXpmyAGwOl050ZDSZKJEh08SFZG6NRuhUvAeg8oBdaSQzasssV2NWtfLUWiXgC2wWh12JEuRoTsp+ArinUgdFWU62MKAFwPLoaBUJGqwJDrR7LSG3c2tQFuMMKe8y3k8BDr00pbQx4SZgSMIy3/D5ySWoGySl1yZMrviny7O3shx9+uL+756n44f27s/Oz1/Z8iYQ8LYly3OWFUQ8BNgNwMCAm3w7WzLyNZZE0EeM6/2o0HdGGLBNpyy0Ug2Fx7HwOxcvz1bI+hmgBSlCnqMM2BCxVgCEae9NlPF2mvUWXAcdjes8yGshJKEMQROLiKm7/x11bFJTN27p17xaG40erIAvG4WT1GDBxeoTE5eIa5ZayUZ//23mb9NhGQz4/P4WfO1KGFXoVecnmJzad0fJ/ZKVtVCYG/Pb29PhI1bix/BK3sOMudBZ4fuJH3JRe7jmTfx4nA2fo6+vT8/Pj09Pj02Nuk5nsa9rx7TDp5r1qir1wxsZxdNi0wIOVcxqAjNEu50aR2n7SoOCCRCijJIoMHk4hn1+d1yUHW1nmrRLtUUMwD1plg8kjYy6GeuB9XA9ouHm2mAhKbwvUEB6ru5BkAa8bseRLX8IsoU0Lxid5piGF48TtJOD04Rjq5dVlnJ8xjLPn5+d4sb44g3z37h3HyMNEJm0VP8DyObz0D4AZvSdiKM3NSnMKgomEyXEe6meZHG1TSgLdKL1ENWwpNck0QOcBtv0mDrzgUjSs1nXqV8peHyjr47GF1C6XI4VRUAA8H8ot1FCNAl0xqHUvonjBKUfbGVEp6oEk54YGgDwcqSxQSlG2vJDx+UJ6TaSgJrUByeiijarcrUAUnzUGZAqDTegyGG0wCi09GhpUvhQKQpUuOoMgufPL//3f/FN+FItBlWoLaviRXrhCt7BhDm4VnCqLpdpYIDTKFn5VuWwknQcmTmTNdvgp05UH8mUM5L/wDnuBmlmZ6CHabkyQn0rLA6599lu9ZxLRIegwVJCx3S6FkHdZBjWyaAKLO3iwGUkK2r+EaogUpmCBvBhUKzXZQLtaDYE9HffJ1nXAurUOuiI0/L9AZsGw1+ThcICsEahlrF40ApxAy7mHkP9zk+PGjl3O683NzdXlNZq721sO+vXNTWiyOCTgOgvY1Ehiyysr9KweUgwWcoSKqZTDmBPKnO+gEvKgQt2mUOeFjEaUSOga6m1FC7q2vCpUFMMUUMZpHGRxFEanBV9yutEB00cixstLkj3aWxHhcAdjyLJpxH6IJiYYzdgeYQa/3j1XaxQZes6o2CDH7jjzEymJuXBqlRuJC9ilwUTu8k4Dd9Ks0KJpjtNyi+IngZ/vJ53WEG0Y/liYA78E7BR0t/5lWbSsUaSgy6grKlhWS83ILroSZIUgMz6gZiiz7VHA80uGwyZTKfIY2gKmlBM431KQmjYS6sXbIt745Qd1IOn09vb25u6GMAcXpTskZDWeFZyova+Pju0uKoThZaSYb8fplIpqVNunsFvBWYhFvJVt1mFU2ykoMjrQF0rIC6IuCXYG55p9CkKmlCXY5ma9gLYtetH5Am4xZSAuoxKLdBlKLCa3w3NgOAnLwg//t/DtfW2hmLaMpP8cVK5GLUid5Bjg8r/8u38uZQsQeVkEuiLsVlToUr1s0OyDphBUkrbmajMEGQZQPICcIM+kjOpiOE/mEqKEfIcaU4RutYXlanUAAotveXNtC7q74wmD/7u7AH1hUAk6X4xDVqGYyQC1mMPPKMU7A84v8m9XQUarEXauF9HhFpklB0KyIIsFtIvZdQW2bienEabk4IIpagvq6EiKboOQDTOwjg57m1KMRrm750MeLVbeZ5b3ekNJe3l59fz0wkvau/t37KHZFD89PV1eXbmPySMf2ZEWr3ajYCEKL1AZRQ/6cbijSgI7pLEHCxgVRM0FB2WialZ7AlGqKW2pUMVBFZE0CiRBZdn2UjIaxYDIbxW6PcmqzZN4Byx+bAkTUbTtEQHVLFhluX7GF+vis3BXl/FLnxwLoj5TsqW/WPU0+D9rBKpOdOPnUZfdc9iOdgwjB5AWbWjC5wmY4cx6zpFz3scOOu4Th5+PuJcc0XELOVKyjcdL3I72vVwUqVaUnb0lFrvGD/o5010Sy6YV4S9PzzQDYfP/gsGMmqGkTtpFjlx3mUUWctRj/N3FNFEZ8N5zQT2CXlnyW1C6SqECg4/3NPoLYhC5DgowQI7Q8Nwj0WjHOoVtejgUucyPbF7EdywyZwpeXV+/e/fu+7/4Hpf3TjBcZGiZr91lnYYs7FuJMHLiMcSTKyBPq6yYcrfopbL8USUwWrJqt+NJyW+UWs6+gSQNbrEfMGsCJEtaNm0NL0///ZTtOgAOogYkAjVVvKeIEn8jTut3QklMPK4j2eo9tXzeYSvQVtCnsNPdHglTGNQRTJrf1J/Abq5k9LFExxMJH0MY+BYc0xfpCk6AL8MKLLcrXgyI/AS2Yu0eqvq62kBXmCJkuqbsiorSV1RXW6OgxlajbIDdU7Z1tnrm5V3GKTShotVqbDHxW2UxGkAedBtMbqHzTM3Z1RwBgi0JTvQVVRLd1Rbd1U7JSgO2DNglT4PhAY+LTPa236+M0C0yq+DHX7BLbfwJaHhe5zB4LoQgL6YwvCJyMuAiyCfKeKYAbA0RpRO6FgG6HV0mZDpGoI2c1mq9Zikhe9aEGEdi+K1H3R51mhhGu6ZakQUGzBrOeiS68sBdsm2lINDGqC4w+tNQJQh7GcWgPKwNI5wYisSg9lCnFjIGg3GiDugkQ+8fe2V2nDwiZzkAX6goejuq3oUhecZWhi2oM1MgUENrLsCVATIaMoUppCsyHhh+MlPNcoFMtwF21wgZ2o7OYFe6wB6xFi3AGBp+IvN2UBW6ewy9VPYwYGg46XJcrsHd7ffff//dd9/5yQ1DgOOusUXVt6B2GVvEgDaz62QMaEnvfMeJ+oWeOBXJqgOD2miEgxGDOqKcMHJOrkM3uhJGsgxtDdDFUxfR5cL0FGAoSwYGu8DocBIyYPhr9AoWBMPfQy811Im6XMjTIuNs7EzoFiPpfwTslupkdLnROAsxqES5ZjGpyQVePOP7ngv4tMSsCEzbgirDSnTl6cRjqJHpVpFOHoO5AJssjtbwN1AvrA+2oYLVQInFVj8JTsMeQXe1AbaHI47S8sLmMLqscKLrCmF02xlFr+2ML8E3wnTRXaNbjPBaEMNq/U7RcjPvYGt8I8wVW/fPwzTmXsrQtnhOdIA19xA/PT/4AIY4NIitmcc/sK2mYDhZXAaglxHYI5D6Yqos7aRUVuh8D+mKzpRSFF8aqwF5YAhgwzs2BRoAO58E41osKlStyOAK8rGay18QpAW5gYzrHhiDWGB3oCqYjiGDXYZFspO59y1p/TKMagsYixuqVrDh5TGcVpkUNtD1eH57fXp9eXh+wqgHDI/Hl2cezsUKvQ5THuNYHy/Q3dSuEgEpFe2hKmWnkqDbYOsCjw6JBd0SaNgF8KjF6NtB1J2A2HaLqiy6fRpWBqS85IdpsEesgah8dLNc5M2iBcoATBkVLZAleZhjTDdOWtr3799//Pjx5uYG16Dr9o8CCwp7z54Pz1AHPJzfD3OrFRkZKHcKMZJhncSfkXICUzXAUue4AiPQMPHoXTpJVxKyazIj3Gq7+2eDXmwnGD2B6jcHEsA2F9vpOymhoBv/KKBaobtGt3CEw0nIiEElRqEFExOHR52Aoj1WZTjfjH72FOQrpNIeZbTlFdiCHgIpX0HyRH3dQtcAXTD8PUyCPh4xCXTB8BcMduG77dOmKhsC2tUWipx4sGX6gE0B2PLDb1nYOZbVYDCKAUVqaxS2DOjpHZM46rbKQhf0ItsRlt1DGuDYAE5ge14B6shgCPktA4afDC2bADZwKDni19fX/oMDLlsxtne1Y8ClRY/Au32kWz+rBupSW3zJRKoCPQueymV3wKCcxJMBukAQpWaU2NMXTMweDoDp4qwR0HWO8rYigzuJsXaJcjvp8vZtGbaIDXX+OwAt7gjvXVIYUh+V0a2hrQE6b+5vwpQ+jGk8oJMgtfsYioSJwqjziukt84JkHTBwJTs6H1XWQ9LVAPJgck8AWY4lIFOGsE61GmJyTdymdw2QEYNa6msI7BjTgopqyLB02l1QGqCtQMgLo5kxUsoY6qZ/w2zH7uHpEfIqv2BRwWlUKYxtd8cQI0toS+6i6necTjkdFcc0sQQLcEumISm0i0EgdAsTE3WXylsx6HyJCxODUrenlKsdCctF3vMKKOhQMJyEDBj+GpbtNtD9FvSyJE7XQ8apYdRW478H7Ej0fu2xmF2UrAOmUjDUMEeeU7TjmRZWAludCcfQBdii20A3JQNTcV2Q8iBjKAlJmVA09KiukOxZve0oRv2UW/DAD2fJkpmUhYnXJdHcMrQ1QGVp1IFQA1koTUeFtDXEFOq2hjAEhp/YZYZ1EjXygqU6WaUMFTqDPZUqt4zJBiZ2KBCd0f52WHlbvxjLAt0FnEXsPMaNSeDx5enHCcb+jJe329tbds+ETHDThkupevU1K8sHtNXrinIr2tFJbN0cVHRdjKTGRBaK0RCGwPTcETK2vWzZZAFdoQCUHdUTuoWtwGUEloXRUAaUCXjFZLFv5t2LqD00GlJyUKOjcQFtBwVYjWg3Uh6GAwAZHDBRgcCuUqCHQNRKYL/6DSGJJ8b++kLrwxufRCF96L6dHz52AqaaQNdRidIMP0drCwyJriympixTSO0gq2ZBHui61EJXvpe1IJhWeOr9mG1B7crqJOj2BEJmAV1htMNDgNj6wSxQAHYTxZBuQIhl4XpyHX8j5RbGUxqDaikZ3R3DFEU/rD1YEDhlDMlpRgBXklYDVOgESixO52btgLZkx5S1rXAald4T7VEMqkHecxW3KuyiThtalUC3+AKhYS1QP5y9gZVgsK2yIaBLq70LlUA3KwV0DRWjawiU7ARMEYNKDGqD3pdKANPdQmYMbBkgCagQ15r1K2kJImofRWlvYag0GoUemqLUn+BohBqzPHWAvCQ2em1DRoVuTnDUhETZXRmhW5CsfkWXeUUQg0qUaxe2k2xyczhjPGWAkpUYg1drwYXv2PC60SEpdIu3Bb2mgyF0Yh2mAQ9rja7pmPTIvqWa6MqeOPHDSljwRKfaQubbMdKWRHph0WrdRiwh85ovkGryVezpJX6D64UIUTa6HGI2Z3H6Xl1B4SY/vmqj7kbrYlDNgnSBW33pqpEsxDjWGIEFMNSUz3gYdgSKMQpD74aA0eG0NZ/cDnmraZRtFvX71IA2KE1BATBqW3DZacFIWMNQHppAdjJ6MSR8JkISmsYGFBvFQCkp09uXs1ceiTaqsxdqElUWu9vl9eBtdBLH3ZOMFgFHG/vl7ZwH2oyG+OV5dekAdnHoK4cBYvwXpA/G7oBnUdLB4xaIRi+Jqgaws+RYfEndYrL/sUSS8pNxDAjErjsB3q63MKoMZI1wCY1JLlBfUxMlLkgWUnUoC0oGOqkBUwL64nhF5gjuoCd2wMRndV7js+8M/ur2JvbO93e+IedkQGAubhXZwlDvpdpd1EJ1QI7wBkSH1XCivvpqy5hSDIHhr1OAJFkFmT8PPX10sHRRhr0YEvJAfjiLsmxao9ieD11cduS0+jI9pN2xy5srpuhWXPC5LGRqGPE8z2cNrqeHGttUBbC/EdXFCWwL2kuMr/WLISPK7YYom6w6yeWB06e9/C///n85v7hEgjB+I/zi8uLyiitofv3CeXzB5PlFfPWEleKqTZXDA4YHfRnKTgdPF3Rsf7DYwBE4lEIUHswoa4Ves1wfkMkfpp01BpgYLWQcyeXFGNcBdMDzaoEGW5lK4e84w8TQlyhG9WhbRlz44uFg44ENk8tLtUhbHnGlo9++K8pKh5rVI1jIAyMciUoMUXZKAt3FuLy45iXYL3+NfuIPODNWDnRUK6XA5WlsF32QDF4DlLFFhXKKuLEuvEbL62InDkYNAcNHt7PUGKrI6DC2MCT6WjH7zIgxaNDmI6CMVgMwZfut3pdjlAuYT4RFApnV4tD7JIq1RscRZ8/MUX95fnl6eubF7v7+PS93nBBXVzdXV9csTu5hrnjkQo2TtjrNHgPVEzAEyi19S4xHPpvh4gQkUmJgrtA1Ebs0YHu+Deb83P0ajzzns6dUSGLnwY9rS9hLTZIAQoJX+WXP1qfVUJNa6w1S11CJs1hewd/YIjKyeB4uT7l4FiqmVUanAIN9BusOCGH76oXG7yuAZzuCAUmImcYQYi/LeMKCo4jpCbyBZWjxtIOmPbugZcfz8vz6FF+uEV+PQZ9PmCGIwcboeJLGQOKrMyISwydEPzGhs6eMEXp8ev785evj41c6fX55fcB/4ekZz+gYansLkcNZli5Orbi8UzYrx6Uqz1VWDqueDoydVYzPAJAf48s5x898veB/T9ogxnrk+OIUGEeKNpYuvgP9xT9In8+YfIxrYzyWDg9MlMkTZgmN2tF7nl/24INFmlweGJCcB/FuNnMjM0sJLoRh5+U614j/8wyxg5hyDGP0t7gTwxLHalKm/Y5vzoDxxixj8AtwYmiOYXmZyIJBkMSAPCI8ylgWNwrZAjriovHpy6frm5s4Jy/P//A//NW793cX1/GyHl9gl+roi45ST26lDzsGCUIbP3K6ZfjsEEPfIIOyoMBWyA9ngynUEuPY8YBIDiGrFg9JoyWwTPWefeZRGDiMR7CgKTyc5z7IyuiMJWtc7mxB62JAPoc6VkOyXFsTS2DBGPQyAHkuKbSQ6AEGoXg2LeumsrsyQNKW0zHnN05aH8ukPQPR5aBZUp4vOTw80wW2xade5IWkGNSaFKRodIF1tCd03txjSmAdl1RXBjgvoAuQAUkAM6w2nhQOpczlf/zr/zk1ASlajxDQBeakakAeYKOsirSlzHhAt9csRkN0cRmg22AqAiItMfzlCY9yBNYVCvLMV40wFL3E82oUlwS9994CVk1jO69iSoxRKIbWMXem4eAaot1oDll1UCawXR7WVOEbala0jxN0WygofisAu2RhivZS3Z6Mwi4j6eHwJWMrE1s+sweKoaVYJ8GwaQ8sq0F/4fNqx38QbH54ql1f38RdorM3jguHLLZvy11kM9m1uAdi2EY5Y9lqeZIjE4rL2GLMOltl+cZpPN8lBS6wvny1oMYW0oVEr60hDHUb1OXlQK1hdDgJ0yW1e9thcfhA9gyZ9QJqQNkaLObj4yM2+tClwTrHP4InnDI89Z+enmI/ml+d60yy0+iMFEjaFI9+sRP56hUnXUhH7CxvVMfeOF5qqQMPg0EXvqEdu4UIpB1bKxq23vEHUPiPc+j55fnp+SnN2IOTLl7yVwNZguh+s1yEqBmDWiP6QJz6A87i+84IxLu6K97XjQssiJ11iaNAIMx0ipNJfWMadCcSTAwVNDpd5ISqCfYVIOuEIIvQYoexTg/Rgqk73ThF9npxrajCgiexpKfen4sXr548zyO6gwNPhYGzs4fnJ/bsd3e3j6/P19dXf/nDD5c3V54GxC0rRnIiUw/AzXN8AGZY66zJ/UZs65xAKT3vgROpAR+vduC7WANz/FxQGoCs3HjKLDBEOxW0FXVYO5lYpWzHL1O2CMWiEUblQZG2Eyokigy04yuMen7q0uJmcJ27QYW6sYttVKYwkbpgcmsRugG6ZkKFKgVk1YC25AmYm10dDHD5H/7V/81CIJWBaflAPQ+H3yZGW6HkAtiS2qLLZDo6WXbXk57cDhCIY65GYQrVUIG8fXFJkikeEBpXw4U/RN0cNQYDTCOXxHCdR18L6WBCt6C5h7K2QrJQzDY0cJjuuuDy7CqmUG7GV1mF7vZJCXlR0b4yXVN8J6ciYGJ2BRNGwC7yVX+LLtPO1B0s4wy7xMNvdv6MRXefkXfpOJYXT09s2p7YPb9//4EdCRfb0LR9CUh9/K1dtlORldXgYdylyRjSNkvbVnS9GgZVtiEgA8qdDM9bXdoCfC8lCcq1LBhkRkGZhmy3gI+sdae6lSgGnw8cHrntDMNYPJPiEQK2nE/PsfuEQBU743w5ZDpCxpZNyTgQPnmXTnNVat/sHd8oggspyMwOQ+BemTGxQ8g7y3kDOnfPS3rcYQ4qumWbGzMgyaFgU+2RE+jpkSGxoX96eiQt5rHsnnOo+XeXouQMBLSM0NVgMmHndBghiFuV8a8l46IQsRx8/M/cU5kZY9cIQpLncBhMc72TTD66rr6E+hNQUN0VchQrqNkWhAHmb+uMeSUqChNHZcnFMFQCDIGtgB8j1rLKJqS+ePvV1RAcYuMd8BQYToJScQjztnfmnz08PfJO7/2H9648hxjWcw8DJWQZoIwFB7eHovSCbv93QusixsBIajCETgyA85K2j1wszJzYy2oI+OpoColOIrbOnn41EmWgND2xY2J6ouiutiimjBWSKD7GvR5AJq3SNSakdpWlcQxbgUzNaxe7HW3RBRN6/ZrpbkosxPHB9CwhH9c9rY6uyOtwYFtdhlaBdkfxhjSobBTIFKrTim41Ige4M3JRIWUWKRJ0JiVzqYmM0SwY1LqgMAuUW63I4ApVU1ej99KRL+WHQ2Yu0P12mJIdBiSFbicR41aKjG4ZouxOFsitdBmxzeoC7M5rWwrITyhZoTM9yyJg+As600tZp8N07SFqM92Fep4XGLyqYeQ+KQ6uAqIw7tIsy86I1jug8N4lvck/TCgyb6C7UyhPn8MbBoqIrDEPGMYotm1pis+8QPGSugK39KDsSVYgemKcg1pQPHpaBZKucLkYCqysjRFXqLy4ybu8IPejgYeHB11CtuhRcuxcuBjrAgsq8/ClJOAYBDZRgX5YaQvF2iOWp4RlNYC2Aw63feAEhGK5ASnsWuRA9sFou5HDD9QEqzKu5Ci6LtsZ0jUAZB8VKL5DUuhOfNkavRW9U5CTCAaNKL5IGSA5Qc1URMAUH9K97oAhUYItJuUxWNPLCFtn3oHf5l8t5XzI8zFQvRzrq2A1MahvHsk/IhwAcORgzGR57ZNULNRrdBco3oUC0Zlud8gD3akXDUmgKyam7MoSWXtABqXPlCkKZKrtbjG/CZUxuIZiSrALNWJQfxZGiYRMzmDVr8yECmlsMYUyacaInYSyrThultRJWeD6W1c3Gc9dbVD6rvkW/C5xx+/tRT3jnKbWUTWV4TLrfrJGlbUG6HYoK1hE6O5mQaoHgzrZy5+Bby/eZccwaapO50/XOdZ7gfTdCp3cFZxAlhyQqTHUeLbGBHMtAiR/Eypte1n/4Rt4T8hXO5Cd74AKtPXP5QCDzXQ9eYE8QLwlATzP63pqwzgAyvaLACGADaMNio9CuX8q0qzorHXXbaGgAFPVCtFBI5VNRtlAvYMBMApAF2iPQKJC5OY+MH6tymMhKVgroyyF62NuRWnfzs/iTwzm4+zi/HX5gov4KG1+svn1LD5c8fD08PXRr/S+ZOFZNh5sPpeH4ML79vxEPoM4P3sb/+BAKR7jGzOWzTSj0njCDnosgl/q7F8jlAmD/+mZkydH0FEyRh73vSEuYhEiP0N+bzQPDJnsLaCMIqUvWLnqR09pS8IAK3QoFtqZcUDVKQN08TalQGjKte1AI3RLuYse6lkdVhhr20YoD4JdeMGyRGYDsmElTCwDaHOK3t3dvX//nvfVXivYSddFo5R0odFJEWd5Ql7gjvA3Y2QulZ0X0P29GLUSg/pHwiia6ExfAXnQ7Qm7S7Q9jn82avWmIR3DiaU23TpOk7brYYaVyJ5X5ycw9A9HDSBG08YzwhtsrxhihI+AmtWKkZYY1EnYb7Ua4PL/+Pf/0kGrw9AuA6DTKEajeCo450wKTLwofaGUE6rIMQHooZQHhr/0VcwUBbq97YBh5PH7MZvcyV1hqSa0aV0ESYAtGGSNE2h3yA8n9Kt5GQUZPOAYk9rApp+B8/yXUATVanSbljF0UnS37FQFsM2SrLYbAHtyh5WYXLBlQJTYK7I13tb/ltezOg769eJXmz+7G8B2mZdQ2Jf5OeOrq+tg3i7YgLH3YQfL6xy7t/ztqxUQ81zlJXApEqdlKJfPYHREB6nRLgb0kZcL8l/sA7pCBtSBBiOWOKQvHU0CUTInog1a7wMwQluyY6oA1Ityu4FeG8T4EtisJ9UQ5GVwbEbVx2/u5Z4YtwBPC29u1ktQgWYpm31GTZRsbfXNHbH1kJZPbkQbmytyX2IrH/8MnzyMgxGRwP8OI2miKYiWKlEpfrsw9tLRr5+izs8LZeeBKMv/C/rwbGGAHwiIhIagomQMFQ3HQ4M2fi9zATv0UBtKUx6QHxz/xy/QNtmCFOzw3RYyjEeXRI3ddDD0+anrzggpQyUAB6uBRM6flWxJJFR8r8+hoCVklJBRDoZ8tSwvBv9jF1kgaV02U/w8PcfAT9pcX96D9/dcIvznqSoyOm1Ph+JFjOi3kLLfwPbZCux3OGtE34nhL/D4Fk8FoD1hSR/KxR3QzXN2hQopEye6GNYerAN0LVIZPSTKrdBuvxXdovieWGTmHQ69xnReVVSxkDkGU5RVOvjNxBPY1um9iM7Qis7Q7mISYIDeo5AfznEo8+UD4/I//Zt/xg+cXtGzv/O6IOPhagAEFeqTBHbTSVr1EV7XKcFkgJ6yC8VAFz2QlwHTJQ/0aLeBrq+N5YaTCMUe4gK2xuCbXWAwkhWtV6ZC6Fb9Dn21u6hQ5CTKHUb8Nv2MWJyNUujWgGVYzxpwkWVol7EF1aLHI+kaYNc+RjrCjgpplyHcPVcouYB1tDsPJvFi8DOQdmCxWedhxr5i+WA5L5HxI+5B0teZu2fQdyHApw8oA8jT1iBDmlDQMZGVCHyd5uUJo+pvi8hMPHnDWofgy1VjO42fFh7wXqHsDA6gmZjToL5FANMB8hgwGBS0JkzsNfNTDU/5R9E78nfvnmnZk3JkYo9KytvbE1oivNGJcvHb6HEM6JTKOYWsFjeDo0jCfm0BYnYzr9EzW+Us6k6UjPjABcp4UCB+C5BQSjLolxyiCb3Ti/dc8Z89ZqexgY6982t+rXh0nY9xAuaFLAcSr6BZI+4MxCPVoVwQSrRLmz8KQ5glw1HCmz4slW/xm/tLzsVYAXsPGxH2QsoXungKiY1+HOiOKb27zD25Gaz9MFJgG0ZjNKhjqY6JLDtSckdr7mAarN9J7ZWoI9+PqznMJT+fzTl5fX11c3fLsWDT/P7De95yE8zyAbUafbQdu+sJdmf3e0Hi782d5DWLY3WMH+9lny+99WknBsj01atQ1wNt2jSGXmR8oLvau3U0qq8J38Jjl8sPy1ZxQ7vkCUz6Mk4DWUEmh7aa9cRowJQ7Qf4EtpqqNqH3OyG7GuBKPix2z//xr/+pil6Ua+uwlsy82xXfxFSkhszkApgajQagY6MdaspIYUCyQ/JYSOjSI5CXAfbeGaCruK9LBgkfUopErG1WB/4OmZ9LG84CZVWZrmGEw0hVYG3PI0Sf/EEDyp14sDBxdCr3IMvXNjGYhMPDKF7NluxGb0EXR9/r3m0L3T1t95aaGCIUCcha0mrt3X9bAJGwpBgCnQS7xbU5LmUXcKkU6qTTiDtzgK0Lp8TF+SVbn/imjfOz6+ub+/t7Xv7gEaBnzKFZ9ruRu9jdrcrRxx56yNzYOSVgsszOs1KYm+UH5Jfc4ZYhJhmAyQ5HVgli5guM0naBZDe2QOylCeS2cOyPCdn2arEPfXl5fHz008wqadlJAw1ai7AJpgXkwqCkVKyXH7nJI3V5FV1nth+gCPjP5UQJ4ZJuYm50YwcMTyT+z75ydGN49JzRQLoxlMhycoPIj5Tkfh1T92n8guB06Q6DoTgeYOWMrzCkCZWmmCYJ0XOx699KuhL4A0r9gW+752PIMkNvei/SQ6yJdpGFXYZFLFtj1D+2X02Zmo7segxJaEOWq4D/WRwOmVGhJqxRKRjEhRrnhPi2lYQCv0uFo8s7FgIfvvvwh7/6qzs20BcXN3fx4Q1ODLpGSReZF6i+OqlNJIc2Q42Y3F2oqfpZI6D77XA8GMvwBsoNUWLhh53cAOKF+Y0BWLb0k5v1V0dKAegkwBVIcDkcxU81hTZkXfwnQG55mKqT8SGwi84ULvO65MsKUANMKeAKQoNaw1yMzJ4HsIWlCp20VC9o9FuQYxyTldlFRRWDPncZQ53vyH4CimUwLv/zv/sXWDzNwskPQZpAIWtl1kDmrqC42wBbvW6NqWQwGpIaoLrApi1XSApDmRTwGoEBj+35gZvaITOFFjvmtpzTKoWMCOXynRuFLtMuRME0ttEabXUqX10jKE0JNAopPEwKmAIke4Vqs/CBx45LebyeBuRFRPPfeWuQJhbUpHYuKxmixO6SalcrsKmD3iNoYlVmNPzoj9hxEMrbfvWA16jOrACyk0NBWmwg77sjIQ+wa/zYtgJbQQbHQiUjsULI8vypLwYIZUyAq+QV8/W+7/lZ/MYPkQ8fPnrvWbHPRJ6Y6IsEnNuik7V62oR6tMapUUBzeTE+ExJjW09DpkLlCgS2GkSBtlCvgH4ZlYMEGEQheW1H5ANptSREZraSPrBjpTKEbTq2u0vsEqtkNPQCWC7ibDHrVwBzOPHrfbQIjOqy5sgAjIMH8NrFPEW1+PXAz5+/UPLm5oqrDvtYnmFXV1x/6Jya8bFkRoTL+D79+ol1scgYbDSBGA0d5+4Zk/GAwaX/8prfsEHBUPiXMSjJIxMgzt4YAYUjMRYjEP3kjxe4WI4IW5IxRAHGkQx7cMjUHk5yjOwibm2yiPHmLyZm0RBoeZszJxSIRGbERv41vieexZcMOfs8esl/e3Edgswo7shdUFmgM7S6FsDtmBizBH3kWo6nf9aIKItZWQowgkkZMAQI4bp6hSwTKE3MhbHlmwcLAqOx2c0lxSdXTkF1rXTYlRhjiz/o48GlCwxSLi7juYD9/fff/fDDD5x7DDG+KT5/wzjqpt6+ytYoF6CnHgZMjRk42RJLmkVbmDSdKVdji20IBpC9dkflLaKPWPZxl0qZKbS4tEYrJM+sNQAGIQBZGgxCtiUQCgSuslj35cRm8VIYIFqrmqHVRCYys8fggVGhAAw/IWO/tL2OxsAyzhrJQgfKBbjU0Z74UmqDmHBiKthtoAuQlVJbyHRxkaBXAF1WkDEESB/WohzOXsjxlztBHoHARj/uPZdPC7LmXAUGQbUa8kAjhQPFF+wFTDyQyYw5VNiGHACnAsAwHdKOtnqhDEyyMkQI8nVi4sExJl5mFlRxcBAkyrUFxbu2GBUqwDC54SRKo5GCQ5YuKFcjseJFOkM23AW4NWxD27aAsjPd9nhNKBKl4uorfmzqgxQO6A7etpGHUEIb6Na9ZyBTKFJjO32RQbCS0QperlNz6AYnmXy/9xqb49eXs/iFwccnNhnv331wq0F0lMjrOy5Z3tG0DsBGTBvjyNNe22g3ylag0ly/YZpeVCoDmTQOOtAot6BsOLmzLxcjyidwyQXYGmqOoWRgUAlLAfkS+PSXYccA4lYwe9/86DA268tu2M0xMuszvLu7+IvGuIRqT8kswPX19c1NfA83y17rD09Zqn39+vXL58/PL/FVd0RzpmMYrid2DmR8hIP6X758Zo/LwrssMVxAOMX07icx+IErQyiZ3B7n7WZ+SAaTcn5ShnKxwY15xZljbYA7rAT9sgG2AtWYDkyQ7bwiGtXaUqsBo3hs/UYXikx3P8/ADtF425ChRMwqG78FLwWj1QCVC+RBJyN/2byykINdEiF1hSStepyy5XWZhuRwa0hLNZVAV6gUPTT4ZdiZd4jG8i36XqHjoJ4RwzPqx52pdnF1ySpzzN69u//w4QNuYtyP+BbUMDhE2g6vzgpJWg3R7UKR3RC6u9iNQk5nL8hKR0vVMisrMB1aaEJxMJbFrxNJZvXETJRSd4oWWG4NBdlDnOiYRZZBKyRFMcX3rovs2CUFuVOdgaMZ+9h2sTue6gK+D3vV9ZrE7qhoR0/vGvguxi4MqkGSFKvplrKiZRe6i8254fOqUsD43LPhOntkgKJiolKDIVCJBfUIii8xKLLjGFkY1FKqWg3HAGS04csoTC5QY51VdL1bFV2gXW3tnjMY0AW6fWxC0qgME9GWLBgczhpbcSGzAtVL1M8h6GYwoCMT9gLcaYRgskWXaUzgDBzWAivsJgY/zJ2CkbaAdA1GYGhqNcoGur470i0SWNBQh2S1zWBRx+lXgkS6+eFTbzMaGL81GJ97jhes2Ds/xVbm44fvaINr9waohpHP3HjqymPYY9Y7nFfaGBXSBmo6AxyRttFyNWSmRMldoHTwtpKkYOv2FlittyLlAWx5bQ2h7UbQEKgQWSzr14eHL1+/Pjw+QsX1j3cgvNSxXWYnykKx7Tg7Q4MLSTKrmqpALnlsdmPbmtOxL9ph5weQry6vbm9uGGL6r+zcP3/69PD1gT07G8rYLr2+sXn/+uWLB42S2VW+vuZ20g885+et45stLA6eYkPtJ5ypmt9Jl+OgL37G/eZA7DBi6xxVawHGYsV3e8Rng+K6ARfZiJbvBomtdwwxFotdtRpT+T8eo0wsZh6FPMf4mT9sIjfMMEbmoofzLLVO+DnEuIm9QfUlMj2AzbC1Y9L5zgGbQzM6O4lD102NC19l8SGnAQSMZkjIVVswFGvLkcXKYKXY5mZ38Pkz0O0CVE9smlh/jnqYHMQ89Pmh8/Or66sPH97fvX+HINb8It43ToMUVJPvXS/M2K3iAo8dkBQyYJsujGLYUUdP2WKIWqlxbu8V15gAbSi1B4MDnT+HCwzVUsgUZKYJFr9FD1VWFtc8pJexi9LoimP6id+OFujWNFEUCVISUCBGLDG5YGLstNqKashviwDIgq68MLGwqwFb5hh6QbP6aMHU4wmg5HSiBYfdc2GoGtAZwhjUeuja22jXdEw8rszEg4mpLjRs0fA8BzLLUyUQdVuF0hepUa4okheW3VChlKNtQVx50C9DGsKo0O3knoBmRYpg13ytjyEMGexcqHFlTO3oKAShHSRuequynbEgKKYM0O3ClpSpsdlqBJq+Rx2bU6hcQKFoExqTWxjueN0/qWnozNqedwNEgStEH0kx0vHnI+BjE/D8wraZ/77E31h+ur6+/u7j957GnMMY2gBjKRiQqajoAqAL35U+NeQH4gV/MJkRKIZEDYEtU08xbKAN6Ncri+1gU6ZLK+RPoGTW1y3URLBZSbaVkZOAoWWc7K6eEkRx7+/vvc2MS0rBD2mQhd79sj32KWCjpCVkZQzci8v43Ivfw80oXByqffr0iXdEJLIFh3EYuJkdsGYgy8bvCi5dxNwS9B57eoAVU44tOx7p7OijWl5uPDVCxWLEj3FlD5Ost/wq8Tw/qc/cIXOW8a4ABl4cjuKyhlEFI21dD7Xd0a12IOhxtsRWdAH9ZySAm4IMj5IBPNroaIFMyBLY2XUYtTK4uYyHsU1GJeoCmPhuihYyiptvWAZCukTpo2xhrojE1NsG8k1R1bfVCNsfG5SgwAxp5dfRKA4Tn3iOgnSW634V37Px/rsPnIpxNnGixsAPM61hb/vqiMLrlEoE2GL4a/RQNwT2ia6n7mzTONjfAk4K9AXKigyBvFuxuAs5G7Rqvh3qK6uqwWW76g5I9l6KLGNC50k8JhOTmFaG5UluxjRyUK5GYcv0XOzu0nJuAklbeVpRzDH06DH7N1FijJ6oXQObBj/Biw8g6rwu/+ZfH/5St6AEYYFtRV0SJqOgrANyWGsUrxHJC6oIBq5RGdC7SPmhjuPB7qMFGZ9RfGmKEQey7YpCuk4EukCbs5MB1BgYFbbLPQSLIcqWB10PjIp0RxEZoF2tRoFSGsWPAxevfXMRuo7bGAmnAEK8VuoiUKNrqyF0OyDNUgAgZcCgEorNiXbBIDMrhQdXA1+yt6LbYLibXa8gOunFRJabL+gxhvixDCaBJLcMYeaYM4gkZK9nbOTY3T08sNM6//Dhw/ff/YX7LaIcKbY4luA4WjbLjd0bDK1MN5C5K5Is1NNeV0yf3CjgOgYNMAKJOq8EjK0osiBDkZ6IO6zFLmY6b+GFJIZlgSsjQwhXSHr/+OYmfiOTFgFb2y9fvrCXjf3j8jGMSr/OxSfdHTY8K4CMEKUocnd3B6OAxPvb+5ura1bw+fHp5fkp0s/Ovn75wjwxrq8ubm+uX1+ev3z+RHtzfcXqLzeeX+OboGOnS7H6VUU6jZvNnBTsetlHM+OYZAwiDhtjENhwHDz4eEXMipxT/BefpadoWLEC7qXyiRHES95rdlIgSuUhBt4ZdUx1ihiK+onawQN0tGrY+GsH8hoVfccbm8O7moGs1HfPIvKWVkNoHzpth34hVrVaaECBfEnDTmDHAV1s2zJYZQ3PqIwcxtPFw171HDAUe9wjG0GCw1oQ+oUPuwvyGgLDYcKIMwSDd4bv7t+9e3d3fxdkftacCxsye1xV+A2MlEJ0v9SZQqBCE+qkAgjUIJY5hlI2+9tHLiLdIlN3SY7iQE0Z5QLs3xzqhHiKNbSahzrVxW79HtXo6Pqyq842pTMrzV5xUJpK7HbHlpRJ+SoXlNvXRz7jc6mCUYHbpw9GIIHbF0QDGKVfDTFia2VhIid9uRic3iI+96xvOFSbKoViNH4TkzJrBJiwhmS122Ua1hH4wlZZGjUXcMyoAQBto6DbvnhpH9N0uHsOIyFZw5PBlaFlqPKiok6hGI1syzigu9jbqIyG0FMADvbmEh+6Jb3aQpG7/BbMWzEYVE6QdjoDQYQifoCk6DbIDJZ/kEZtRbfBcI/vnoe1AAY41Cma/IoMaeIsv915BPK1O/6RNZ5uwV/md25wYWG3ROjDh4/ff/fd9XV8RWs97VkWTvLlzmX8a7V3OnHd3mEIbVpQ6TAurHyRIp0R1ZUHxWReQF5NuQBGcoKkUa+e1gGGCjDbtjTYIiuNmk6Ksn0RygAqWa7b21u2vGydibLlBfDYLCMtO2kYt6Twz7mLFY7Z9SeKnlIwX79+Zd/sCl9eXLFrIcQBenx8IOvz588//fSTm2zGSBd5azv+Tgpj8LdIIYETow4gPW17Dsjzkx4Fm2RHQhuTT8C7TpxqdJef5XArOEovPUSdkbKsErYqVoAeJUV/HhVwkcsD/BEAzTbXyvz0SBUy8uaPUWfww54YUEpgyJpJzEdcsS1M74WWjnu1g2yprGsbRjv/hVEM2h1EcA9H+G0dGQ5b2Sssu2cCGP79Gpbju++/5+S8vIqzixMkT+ZYf8VoqpTjF9iFQa13z9rkdrLjGD+hej+BKrUewNyFpY71S3AK4TYmjDUTKMaZatt+O0wEwx+YJ94F6sWgEqfdQvFdgA22h0yXU0VXTMdlaNaJE4xO9bE7YHiGopnqCwW2Yle2i8rq6R3b4tiFQR2pc8wGjhBSHjcuqa+v8ckN/Loe0XJ1JtDVE07MVn0JytWIchuGVqY6lemA7J3iCg8SDEbxZYc0IY9R/ZpVvJhcwJNRo3iNSQYik5fzZTAK7K6QwtE1kOyuBjCksW4Pbsc0nRL0wyrk8yJ5KFIyymv0FkyDrFYUs4seSvlK3w1tWsdDp6PXBSUQkqDcoobbNGDrbo+v8BTqUMCIMMqWT8SAOwyNNws44YdenfdGeSmk5axnd5W/NXj18cNHds/0znOh+uL5aAsvqBPP3QR2FsmKC9Ar08YQuMNKhDRuOY6JSArJqUjXTHoRBRPDTxRDyzhJrFz5Mrqrhl0de7vKYjxOGQNNfl489p2KAQYL5YrhEgIWUUmi+2aipAOUsa89j0+ff/n8GR4NiHJZEODSL0XQcLBIpwgg8vHjR7pj0/zrp18+ffrE3pruIInSv1tt0umCNu4nc6TY8ecsQFZ9yn0zxgCOPrtnbcCpyvaIvXOMJz+6TRF4FpXxxBP34vwlvjo6XHrhwMZ95uX775wLY8CKe5b5rRcMj2WhIwURVew4l8PRMJhYlLE2UZOzWj5S4rSPUVABOqL5dBa+aVAdRqbT6mJj6NpuYRZGtmNeGRmIDtopsdK3fxss6Jcm45ECWAIFtjCRsLZFymNJhp+IQua2XdRg1jV1Cz6ZMXqbCH242V0+d733/O4yf8GVU5HdM8vIAUBt8QmSU2ghwwD2KNkNUIPpZKGiHTHIxPA3qDNk+AfM1ZTt9gI4m4bV0PRzfXmHJ4ORqxd8kWDLTCAkhj8wxtnTN5oD+khEuRhia2d8BbsrHDRrbdYYGNQaW76Y3RRJ2or2kXR+wjTxvly7hui80O2Qt6C9AEPAE6+6KxgtKBDYAvvyb/71/4Q1JciIQbXqda5jyFtLMrXz/IFRMfWIKyR7CMAPa0GUSHiJx+Cq4WAEjEbPhawuNIShagtoanclJgGY0nmxYxiOJNKXsdEKZaBkKjUUaJQNtLM9CDSEHYlBpaa2EYDuMp4HK+XyIOlwHYe2rYYjlHHYpRHYYDuRCT23DFrHX1GQ8fnaKV+CPuuBlAHNRgS2bv7j84HvRtlAmzb2JAtqsoCx69KWEbwziv9GYt17ZrK80GERe2AT+PjEy97d/bvbm2uM3P9EqVCfn9/d3XEorTACbakBRomBK1mQ7DbQpQyJ6LPkAQrgS6xRyNzDCoDJ7TAUddOw7CCphNVayKrvxhEjlitX4Pn1hRguvHtTorlVDcAD0lklF4rNLpvaL1++oK8oW8YsHIwf6qDOr7/+yqpfXV3h5s44xiAole9wxi1nNCSSfn/3DrD7/Lu/+7uf/v6PjOf29vaHH3748OEDh4yDSL+k+JFrjMfnR3bFub8dB8tNMyFa6tM6MEYIGAKTIJorkJ/cyK8iY3iQpOZEYu/LWXRxfgET+9aO2EHHb49hjsnkdJgbxUjHDnc5Z7Dpnf/NBqYgoHUvHgbtMoVAvDGIgRKOWHxE5DV+A5Ks/NeNQ4Ucnr+haKrABY4BFFOQydoxAJQAcxKWYKoQfcDkOoAexWVMCsLO1YbHxVIzoQS6mRrYV6O3XaqVIcwdDodgLViJswf+53izrAwvFpwDf311exv/NuLW+eV1vFGkFZG67kV7IqPwZlK6wDoFQ12jIDscPRapTHuLuriBteZQR/xWnfzmxERpMJYKOwNWxlrJECobqFRT7i6i6DpaRKUDKZmu33ahQdsNsEsC3AlbvsYx8V3ZR1JkoZgyprn0yYIosUkBk0wooPWKpCt0AfbUYxlbVOjYpLSnghPgOSVKqZgzNvCf/+2/vDjn3CWIIj4vhbSrMQBnFATXVfkSqMEtG2iXIPIT2AqGn1BQrShGmEILmaOL3lliNVlyzB9geAXUBT20FQdJEdp8ECiDl+z8OQagrVE2sCadXsZ3KTAwvMj2AYPrAzvzBqmhXSEeXAW6JofBC+34m3CIqncM0e3oPpkc17AzMrKs7SNspjvsmC8pQ5Xd4XKe4EZ+wqgm/7dO4tA42mPIrBnFdwPExxoWGKInj/sER8CP9E7ByiBHPWzQo3VqVRviPM8zPhAJCSY+qIbg48ziJ6OK+3A8PNM4i32JZsF46X4+e+FF7+X17fHp4S//8i/v7u8eHh+u4lO5T9fX+fdTyI5fOIx80iKTY3V+yYblOrd6MbBY+EsedH1ze8suzN0YWqPxWLaVBYbkJ3EzyEBfxykRf635hRfjnHqQwedc4GO/gTJkpDiimGN8ijpnm1OMmTrYq+ubuMP5whMk3jDEX+2Lm6kXycRThrkzetq4wsS1Jtbn6Zn3FE+5CcvbrtdXDIJSzPHrw+PnL1/R3Nze8Yjf7s2seNhlHLeLp5enn3/5+Tm/z4RFYHvBztjbw8ydfSgnEwEeXz5//vzpE7tJBH7uAtu9LPMnRRvenTouHdy9e89u/udffvnj3//EaL//i7/44ccfb0m/vPzy9eunz18en57jwzuXMR26fPzylQWioAv+5Qt9fsKlWhyj3NZz0HJ08aHhl6dn1tsjw5LHl+fd3DJHDjpPVSiE+T0fsfgI2PUya9JZAQyKsLlmZeI7RxjJG2+n48KSN7Xj/IvfVow9bwCfMcRLAideZsVpkYe/Wk4v0n2Cx9mIEwfmKs7seAMZpwjCOFciFicAw2NsaFjlODK+WPBSkicV2bx9jBPsjItMnDvaPKJkPodMYQ04L608HjQkj7OF+ceJzoB40Glcyji+McggQ0OxKBv3FLDixm0+kFA/RpbXvdFxPljunDdzjimznp5X2ZHFY46spQPwnQwHL7oSuQgA3lZDxNJE7uFhLHtjZJR0hOPx9nJ2c33LsXvgRL294dg9Pj/88OMPt3exb44vV7yOgxZDDPnOhZJQx0QyBBmAS9tHq6Yw2IYRyFME19yqgOFxxFYGxpFNKJPU0LPV4JHCMIqvhysPC6JW2h7utGlIjgd2PuiKxCEG2IxEhmqg3C6b4IBzEgHsRbxlBkYggUuUItjK7NexpeSAXgfXVsNQbwW2CNGCSgk+7XILXSNwSyyKT4xjlPQ4KMUU39v+6BoeS+c9ehhPdjfAkLYMrQtoqAR9sluDqJAB4RAPTV794v5FPj/Pzi//t//1fxoqsVrhQ12KpE0TwKetPnpnCkC5Uzu5tKLsChXkgbZkTCrHkJEBRyLZZdodKV806x6bPQyZau1F4B741HcmFBt0nlJWy6SlTltYSVFP9dL0tisnW7eTHSVw/DIau5XLzdM67GLANOaOY7zYKbUhy50YjWE1WXdF2TG1zfi7O4VAtwGuwCxGQ8QZkVfqtONHXgV4SfWCHgyvhWyeHtg4Pz3wcvrd9x/fv3vHcb6+umEv5Qpfqo+uxuuNuI4/KBa3W2r3Y9Rbnhi5F4qNI5qY73JoemuiRmiStw62kFfQc7uBxYaFnyFNt5TsZgD5/dUImx0xhdnlx1Y1P3obE7i8dN/PmwfEweTw0LN1ZqahZ7uZX3ZBKRgNlbwmxnomWGBaOkPAOigj/ZdffqHgw9ev1GcB0cAwBjTwpFMTpa49Wp+WFATwlPv06fPnr+yBvcF89/333/sxaG91UxCwHvaL/fYaiXnLmCk/s2NnX05Bewk2Jh6LRRePjw/0dMaOKf9lA0FMb/mzL7isJvYAW2DcPA1IL+ByBNggx/i53C8zIhRGftdH32WZjqEeyIeVzjCW1Qa6MQbPE0/6fOTOmD1ufldgnvlJx6EkBTv6yvMhC8Qc+JGhlMbRj7M3ilgzjQV0NMTwoOyIJcpdjIO9KrT0iFF8kjmvBvnY0TbApBgcBq8RT7klK+kVqoqaQrwTWiATHbDm55dvvPEgD+vy4iG+sfvif/gf/0cWKc7w+JXX0ctlviXwuBb5DTgMo7IYw++pEFBfrcYJOM2pI8nTuVM0etow1LGUreRieE7uQHHWC3Gl7KIqA1MW5lBEJBkY/gLJXgf45MKY+MLv5ZeXqQG7BsPfg9HTmoYhO6HvoW8pi6bJjszrzykV0K3l0k3VysCKNk7PNBZc/s2/PvzWYCAvmSOYkOanpgxtP0LaEV4EQrvaQrmdxy7I9C6Khyz0kFBQvAaoaKEz1U3XpD25A3QRyQujDV7jteMAlQpSOFCuRkjXRs/qNoeJdkIJ1GhvW41dlIZXUhmxrQy663g6A8jq7rdA/VQk6iz1JbtsIjWGdVzTkfXdxQYifS3bZhWT2gMgii8j7cOxW9qcEc24i8xaBcO+gS3R28vbx48fb2/iX/lfnuPTAvE5xquruCFGej5PQTj5Ja9wuOxMbAGJ1IktY37AACZECQx2K6ZnvwNuy2DIBSpLpktbtm6gjAVsk2jRhTjvgfFizyyfn8aHB+iLGDYd5R7OnejYvjNa2thE5l824Scus3D3SQpFyQKUQkwWNhUsThsTyU9ZsH+lfX6Jj0NcnF9QxBlRNO8yf7q5uWGvGot7dfXTTz9BEqUUBTEgEainDsVhHB4CRoJ7e3f388+/fPn6hc0wI/z4MT6tQQpR9sS05l6we768YrYPX77G7eQF7KHzFw1jH2kWvQMWJg8FK/PENi0Ocf57NGNgCtrIcKHks1x8FiUmubzTAJRVQEH+x4EJ54BYSetUVigTqAm4nZTpyK5iSY2GaA3qXPkdPud5fPNLpukDgtXIlBz52yvnLmF6rrKhGYNBD58b6JjCW7w9yurRQXbLTxHOAofU+TTClqS0fA0+BalIwEMwhuEvguD1E5WOUcugFd1kgxs/EvKpOvTVkaI4CsNfqkWbt1eZ9WX+o9DXx4er60t2z7GtDsTSKc5nYiz4ITfRy+4hO2/6fyCoI4af6G6Np4xJDHb1YhJ75vRSXe/idKRk7k6c7mhCnSQb2WEkFaLyNBJJo7oaU0hM7u9DXpMtS/ubpVR2mJI1djHm1cUTKgomZbmTBijgWdtDgtCW7MgCgV1XFFOthqDvdFcp4PI//vU/i+dcHc58Ue6T2bbHQFQMf63ftTt5ehUIMUg0Xabh4GUUgF4Ku7tCxrYf5LVyJK7Jg9sN4O5ZZkLxXcDIh7VU0Hb8utWWWAYgm4wKdUPoqiy3IFO7f+xS6hZ0F/IQKlkkrFMKx/h+BAvBJLk75nK7odWV2hMjws7dM/UHlaSuStqO48zgS7AYh5Ev7bi+hxcb6Li7Fjuz/IvZry+vHz58uM67ofk3Ml7u7u55VXT3zBmQPxLxT8fsHcfGMQsGuI6ztWIz524Phu6y39ATlUQPWXbBlwHI0kyHpruEewiQjR+v/ORmhN0DG6Tcko3iQaZN6/cZ52dP4uMQFIdk66nGayWDBDCkfI2v9gtZKHP/ncXzjUeuAO6Xz19+/vlndsOs4dNz3MO+zPuXhNhJs6t2o3x/f88C0SL727/92xxG3NjGoDvGg/3rr796bxjXMdgdRuyeb24en575j7Gyb769vSEUnca/GMTkFeft19wmxgAeTDfK2FjCMZ1cE0gFrB8nSmwqWfDlmzoYAzYaXSqbwrx4s0VWTDRfwOCtAxiPy8mBcWDheAjcpcVxDpiiRmR0CVN/CaEp6GbJUBYJWGHsGNMywThFEvAQkCmPQUPGZJfcrBcFU5O750QXuDsEIV0EGsom3h5BuMtzs6eHHVo7hU8nIQPClkqYuKDbgdlf9JYyKtNbnjt2FGYODyPbOLJxS//87Okl/rnm+ub6+++/z6+djH9SjjMkEWsdx3dglP0txIouoAjtNyZOIMv0HMswJl63kwXc0/0iEMNvINHciuIqFnWO6Wmk8AAriJTtdNRhFxilzCSgt+InoyMyEsNPcBz782KKgswI6DIY9VsgVRN2M8rtEwfFgwrVZPewo5/Qc7W7UmarWbDf9USeLrg7/s5UyoEcz8c56/I//XV858YBVI7r9uh+VWKpCxxfuakakNlFRScZ1SwoukybqLYySd2kA8oUGLWdjIIMwD70vSQuGII1ech1AIMFG1m1InIWUmMacIcagO3zobqbWnkB00PVdsBsF2rxBtINn64VTzwtfIVsRSj2cOxZDYZiXYTS1heDXCbbSQ2tYoB2hJpRyJvAgeEvibsGqMEUv+BYIi0mvfRI1GEpWI+cS9wZZffMK9/Tw8P79+/8lHAs/OXl3e09V8/84OYKuFkhXiXZHsX+afkDK0Tj66tytxdKR+D1d/QbV2RcNLpqCr4GywPtPncPge4K8VnUAbpEk5/FjRujDJKsqJybeELYvG+INj+NkJu8KI4+dgG5KCLqjJ1ljB8sbsAsSJhPnz79/U8/sXtmFxsDzrcdbN6szyoB9qysD4gN783Nf/tv/+3v//7v37175/uNGG1+tIKtM3VIfP/+PTx1yIW3L0C/7MDYtjJANs+kk2j9q4sLSrw8P8ad92VXiuDha3yig5ocNkqhiY++xr/Dx9dlxOecSQ8+Pu5MR6xAiPPssl9s6rtiPv0oSCl3z6wK20OktEzDrhlSHvk4fm9c3LMOITB2k9DxGYvQ0EsBAS0p8eMwgHxWmg8Q2Eb5RKSO3Fh/zuL8vRp36nk84ogyMDLY8fHeJqLnbxx0liU0WWoRCgho1gR+DB4wNmOipIWqpt0H7u55AukhWlLoayo4sNfR8jMQFvFleIPJ1vMVKx5LR10QWJ5Gpre+WKH4NYB4W/jycnd//+Hje94BsopsoFkYlmxMy4VMsyPGvTujgUNGl5m1xQgfwTFB5x3jpPyzK4Oc9uE07uTW7ufSMVSRE+h9acj01HIw2gDm4p7zCrpR7WR0dFJ7QjzT1yHduiCIaXjlnhj2gmP8AT13W0fmuOawGqKvj6hBgl5NfqsXXdOzRFwe8+eUePm//9t/EdySIKijW+0xGK3LnOQJdA12TXWa1VZmWzJQBkjhYeFkik9JAAHtRGKPtJYCMng4q3qozrZOBqy2DANkkalmuLa+rHY9wJ3qZ1Kg9grVFjI+M8NasGVE8c63uQFt0G2w60bCmu84Fup8t10X12fSlNsNz0Ldjq4p4Na+pFqNsoF2Z8Sa+Q1NGp57NIE8xJyQBgnEyrPjYY8Fw34ob9id38dXN3C+jVtKi5qX5TD6vSIS2Qu6zwvBAqpkX7GMhjC0o4MF2OSmdtzBMiVr7IOYsrCdSY4uXPcNF3HGPseeMn4DD94dKgY9xa++Rbdja8sukBRsjBBcXl7n9jkqLmPmfQUFEQO6JIoSBoP269evf/rTn375+RdsV+P6JrpjQDCkj7L5zc0Y7J0Z1R//+EeiHz9+RIDLtpvtJmNwPGxN2FjbC51aGRDCZotPi+3NaSuQyCY4b37H5zcg1ZDF7tkigF5iRpeRiBtZC3DpMVIu81/q8/PKzJGWC3kw1swzysSxe45RvyjGRoaAIXmUcGn7c+Q1fpVxrAzUELSLebXxpid5XGQqhSSAxO5gWvFjaFrxrMBP1oSxmm0HaYceBLusXvE08oGmXKJjFoLcYSVy/z3EinRpK6uSIb2iYBs92IuetgzahYip5TAHJIeRTC+70y6jWORDD/yO568PDwzthx9//Msf/uLq9ia2zoFUkMMAcqnjozKtCKg6u6hgyTROZ51AT9wthbtleqtR2DKgTxAo6LJMmslEuFM62Mh2mI6pOMZizytvyB5lOuLANTK1I6uYMgoyvWaRExxNRY/JCl1Q9U9k8XwZ1vHinecUHdaCLL9KXLv761ZMP5RRKIEtX1FJo0K+IHNoR3xWXv6nf/PPg0vg2/JzZK3VheI1vCbK7IJxK5hkvY4oV6MAQxGvhn3RMynERIGM4xGp2sEIm9vqVEgz2wHJFp3hbgyUplqRwUEWdDM+jJpgkR2dccqgKyG1q07JQMk6JHc/B1yrqiujW5DXkDkGlROO8psDLXSLL2O/yqRZbGYRL4Pp0tY0bTXE5IJyDdWrbKFXW4yQ6Q7EKnKIYs3z2yaeX578h/vYLbGvosj93T3nMqcVBfK+IQ2l0RBEG7sBEPrl88EEADUNaQxmMzBQmiLLVlwogVjFRFLx0p1ivNiPxm8EvobPa3x8xUIiS8Ve7+zt4enx6+MDc2MtIEjBYDq8ZYhtxDLgnFVsFt3dkg/JCmDTksWGNT6VcXb+PhGr4WcG8hMLbKZjP33Npj3eY8A/Pz2x22a7zP4Yhs13pOdiOoC75c+sxDBzK0aUCoRiCmdn1KJfxkPI9edtBwP+9OkXts5PD48Mbhw6jhmLwP/P+Y17Z+eEmHK8Qzg/e+bNRdyrfoYkHZ5dPw8OPb3zrAR0zah8hsZSwOdPBsDu+S2/K5MzAiaGkd+bEbeaxgdIYvyEGGf+ml7cmqQzuibq7HKhXetxHAt0zakXj+WJPwIZEjGUhKRRC8VBDAkD5J1MjiGOZOzI4xkRC4SeCvHJEzsiDU38XiR6FiTGNPpyHlk5fiQTVPSW2LWVQSzGNMUBosVjMzz107xi/IneF+AA52RHcfRd4KC/BfkEH7CC7XMuHusYvzV7ef7jX/344eNHjq5rmKdtfKULSgYavSdPrunBL1M4gsPxLePPQHX3zf0OwSSbyN8sIkrWexe6It3VASpMSrBlOqaOtIFmkbaIi9mi89q7IxS7gmOVAectUQUnZBXqStpCBncxJwpJ0d2ynUJqA5Ia5abmsM4LE4jTfo2ei6yUMJInoHglG+b4UdXiTgbI+gFdY1uoGc7UwRIF2DnIgCEgv8XQJYrRKLg6U4XuRq/rgZGSJQOSCMrumPhd2+LVRe+rQ94sWgADtEGqQiYGm6N1wDVsoh6XnmJIBhjd8sCQiMwFgzqJUk41t6hhY5sljG4xwhuMcGJQiRpAN8r+8zBKJ2SmgifqZ+eBsovXEFX5GNyyIGPxYpeYt2MB2yA/aOv+j7Vlb+RpAHqPuG56iJLFFhB421JNiVFKUk0XKIAHuI5HSIqsMap5oHWtUEZUTJBSRmx92NTmvpZcN52E6MKWAbNVxGDP+unTJ2SUoj6y29tb9NhUYFKEgCmxU0zgFl82Fe7v77/77js2xHSqErDCbIUJsRt270tlOv3jH/9IFJ5ct87YrjwCZPB++pl+HR4tKTG3FNC1226UFKdfOiqlGo8vm2wMKtOCmp2/4CioBq9MQZWqTjFgdGPOuQLKgJoS0BLSkInFWoDMaAm2sGuBDbKfMSShW0xVg9cFmRSuY0aM20OMh9WgRVOl4FkNNJLFA91CMUZF5ydQeVjHYREw/HYshOQxDNHyzAWdBLpTCyYx08/DNcC7i4urS95g8Zwk6mmDuJ9a5sJEuQRutb8LVvuz0XvcLRVTTb6i5RbTsUsWzAL0K+S183QLaNMaLYzkBG4m/fa6TVHc6kWGah4LGOCz2y46ige4KKtOQeWEEfs2jJwF9DUCiSL7IDUE/JBuYC7o9v9/0QfWx98Z7SJBJs1uoZjL//Rv/iVFss5YMp9+xDhqceDiq2oD5Ligtlk205K3nDAEyo78RNmGtFMSNqRukV0GqmvtlAQyeECdcxXVmKpJYgxdAk3h6ipewkGfcsHQcOwl3YkHNdTOTxq6o4VEzNVQozQaMhMPHG0xCuQ1YKYsWlfJKG6WGAJQBQu9C41IWYYt5EWFysV2JPLVb8ZHkTIAVq+v3SsADRhawtPDGKdCnMhp0xrCxkdSsJoGK4NhWWwHD0pACykguqsSpHagM9pvr94X5BAEhx2/QHhzzYtjfGDg/j2bjE+/xrdD8KTMsownBgNPy9jcqLkXQRY1s3fb6CnhcpmCoQA3g+E6zW4gMApwh5VQALBwUVoN5C2xuIDA5Hc6j++YuLmJv3ENGelcK87ZNefOL38z7/HxIbbLtzfxS2Bv8ekOgBienSV1SHt5faH41y8P7KopQl8MlAJsHaL7/L09XPiPHz4wC7aqLMjzS37YOvfujIpEU4j6t1FYZ7qGwSXru+8+3N7eMGq2Kzc3dMTWhH0zu17WLd7q0OZ9XK4Mfr3uDSNkF05u7Jpvb1ngT59+fXqIjy+ziadf3tm4TLTPcdf8+fXl9fHhkTMyppAfQXl5fsq7zkPGysZhiJ+5804vT4M4kymGwapG2bP4Sr6cY5w/Hgw/l8KM2NNzQr3/8D7uc2cKG31alhc3pHlPmuJ59OIkhw/E4bV8lJSjZtw4X2CiQMPCAl2zaOOTIcwTNx75J1T4PyIxy4zGmUppDA50nN5hcKzje76xHUnOOb5BgmwcBgMR883nr33RAmYR2uX1CDsL1AkvnXr+TxA1CxCi04Md4wuXglWENu6RLxox3LxnrFs8re+AsR25PAVZsbJpRaaNa8igSnARXwnP6fD49Hhzd/vjH/4QH+ni0MQHlIDHNEZoZvw7Q9YHVXCU2kPOfgc9JcsMECoGQzFI4UFZIfktDA11lpWxLRDSmPiCh2k464ITs7ieXwEZEd1nigWN9iIayji2Xea5hM3xQKKtuLcCG2Rq6GEUA6O4PFs1KiQUVJEyQHY9+tUAce7FNXtVRHhaCgW7MuEgSyZcAYagC0qsvsTFy2gwYG2QqiHrRmJVRBtgW6dc7TKErr0AbUmhjLk4HSDPBSrtYAhJgsv/9NfjkxuUWowDwo/9RgB3qqsBahC62pC6hc7TasgYEqkd4hMwS+WkzwKB05UP9lJkg8NVUqNgeDiFhaxQEgHdjk6qEeVqlMvKb4cBCG2XwlZgl6tRLsjgEs3P12qDA7+g3MWIk0FbpGqWFSraBywqJBCEu56aBqh1KF6MrAXakdDSNUDaBxdMMtrOCN3CQh70QDvjA8WLxXUiYfOSx27g+ip2wLzocTW5u42/2cFOmh0Yr4+VSAIXaAyCMrgyZEXKwmfGMHrbscsck9WyT+sMYJKMLVoMJj+IGZ/ZyJ0944c0i+Fhs7+MG7q534Jh5OwOY9cc5qX3IL/m79jFBvTpiR1q7JZyV2AdWipQis0iG9eI5ueqURByKdhqxJ42vwGQXSagFGD3jI0CGUbspN/e8tua7wkxZupQMHf2j1RgDJAw8Ng1Bp4wpBNiF/4hf7mQ/SGj+iV/3ZBEWr9VGvCuh30yI+GY4lKECri0VEgGM+CC0PJ0pKEXEFNDP45A7B2dKdNJ241d3KQkFzhTshgbSlfAjuwFIMctwFA52hwejO4B2bviCml0N0cSAk5fxSI0/J9KZoSW0crHDC8uWGJ229U7iD10zsjKgdzg0QUgDRuO9iDYjFAYGQ6u7ZIrwk0dgI8DsC47DH8sEweG+icuKoRBTNe2xpZdjEvoqJDgslo2hkB2fhnvLt7O498x7u7vf/zxx/P46ro4QVgiKoXO4mHF7jl/DtiR7REclqJjBDdg8LSMyCOOsqYzZUWVU/0GvlEzrD1so6f1LJtGX2dh4pQ+kbtuNyg8fq7hWg0noQsvZFxMXdGzdiuIsjE6P43GKBh+ohj6xei9i11SMOTFGBXKti1MbgF+NyTJiaZ7DD13t46IPo73sg35/evbJ8c41xPMfDwZ+rTP3i54vPGeP/6861iRCT55MLLmkAFtSSBf7cRo7KKiVUeytx29ckW1O+TB8BN2IUZ4L3cXpNgW5HcrFDmkCflCvkYEht/qaJvSjd8EysrV7m4ZINSJ4S+M+oIVgK6y0sM7/gwOcdm0ynZxTJA1IqQB+iqpMWvKrSg40e8xWF8Mal0HWwz37PLw9GkDjlC7OLqHwHaX8PQU91zZ+rChvL2/YyeaL41susYb2XCv4hHbpqzDrogXVFYAN3seyN5Gv9V2ZHwFSaOFChW6axTQe/4IkrG5W2X8/lvz5fUVNkONjzqwqXyKfSqbUXaZTpzUp9eXeCzfj2FNDHbP7pWpzHzhycV2O+vu2Z2iS0Go0mmxSSeUp0n8xh5rCz5//swWGQ1bcFqKmEUp2qpJCnOxrJUBJONk5Ajyk9OM8+unX379+jmOHfzt9fUVhyw+6/zEI3aC+daCN01xS4Jrba5WDGjcr2JJMTiNx56SIWWHgZA2EDLKahillaF3ZopNWQ/Bzd1tHIWUQboOjDA6g13Sq2XXFRuv/AiyNU20LwwmUmKBLE7RXG0EIu7h52RCnaBs/JXBxOvb+fPL28PjM4/8BwaqMZ7zl7fxeH49i8fL29PzKy16HryFeo575vFyNLrZXB67IXRFTCmBvY2CItXI2Eu5ZRe2DOm1wrtwxYazLjsZMdxUckLykwsA7wovr+Jw9GhHVQBd0PkJyibAkyKUFbYMGGnr8WyZjopWL8VM6NEt1PxeWDN7HtOpUhMptmS5AHdYS3qHekC0jFJqeKYZ0i0ZmGwxuZaaACl0kWkUzB1OQrFZosjTKLGosp2H7K7IIeyMf6sEir8RIydLDWo92XKro250SILL/5j3nocXGIdNRA8LkhjJVaKMIUqZLfBqWy5ISaBcDaE7kYUtf6zOFruVcQVzoC3GKKj3UhP6CgoTrQNkJlnxtgCBhoCHkdSmFSXoRrUdnQnpWmZN2n7hTlWgf3JDjEAq98YTvNHe+oTXNksXYEt2V1sUM34sjNDt6bYTphMPo4YhA9Je5Xb9ZIBuC5iFjFa7kQz0kAJnCKTLjxgk40omNh/YsS/7+gB9H7+ydgsJ8i8k5/Ykj1raqc89EJshtoaUYjvondFCX/wwFlIeVKjbxVS6LpChhRwl8nDDZBt/1e/qOr677ef8uDDbL17vYwY5cnZdXz5/cSMr48cMKIINyVYPm1oo2VyigYzPb/jplOu4zUxBFolBsGdl5xojWD7AgBEfikiDUjx9qfP1S/QIY0dROe2X5+dffokv6Pjw4QM10X/N78SIhc2PkzIkusOFJIsUZWy4GU9UeH1jzSEBg2acnz+xIf+MmEQORhzML5/pwposEv9rMwbAmtGLAoANMPKXBi85YNj+c6iDjyVeUEczVj7vInugMASDBESvruIk8R0JY8v6cUTgkLHWaLJYACZHMcAuOjQJ9vzYQ9dOjDJAJgXe4lNG45MhsXTLGyTAPOG1QaipHBOK296M5oV3Lgwpu6JhhMjCCYTB4IGrJ4yJiZlydePX+xYoXviOUYRQIfyl9nAXTC8XizqAOY2q2wXJ3XvYvGEgwkpe31zfvX/3lz/+8P79+2ffP+c/VNB79Og/T4Q1ekcg0hsj0d5gNR2hOAvMWZwSVsuj4dUssFVumS1IHNZv6X+zmsPQPikeoS7e6ieyxMAQjILeJkK5W1wblNuNjIRhbhzchQFlb5mOzliHo6USyO+CaJ9jR0/MMgMLs7Nfqmiv2VJmozAxmT4qGDqd0m27rgHsJm7JA3ztztdrQB1x+Tf/6p9KgayAIoSLO5BxcJh/h0dXWyOTAtj2NJG2ouxtSOwyndwKOozS1jCqFb4mwXQyMVx5BYCrRpFl0NbqVAjYqSilboU6A7hEwtRzpowO9eCYDfqzrvoShiTVgJJg99arZEYOJJDDqI56L7jDWjTaaCoUOa0g6HY921N7KKiRkZUhyi0So2ZaTNqHLFDRY1CwLWUdmXWRg4YnVrQJVyCoJerNZez8JtfXiyt2G1e8Gi9b7rG/FKTnloZdCFnx4QHAOePOcil+GIZHJ5IWVDSFA+UaOoFRypG4e0uwx+GlHSM+dPvlS2wqr6+JPj/HfWg2l4H4wMYTfeQGjoZTPUZIPXZ45LL/fiLh7fXmOubCBhfedwX+7RhIapLCfHHZzlIcMjaI8U1/AWxweRUfgH70k8G5+0QA2LKzx2VXzVYy70HHF+ERRYoyjbhXjUEv2DnIcQJHwbw/jc3llA38FdvEl+ialIevcYuatwtsnd9enh9g7P08vkKOmTJ0jlpsceLeLmTuEXNDyQOblYnF4ZBdxJ+Uo1+3Q44fE4ZhUzPuwKbL4BlAMIwqnzU8GC0pufiEYnZssR/ju+3i60GW1Yg76Pl5iTihov7SUtbiMToeOQjG+gad96TxY+hx8OIfFrDjQTouyzWe7OHm1g42ngBn8U0bl6GLepSP9wm0EG7lmRij8UPPaOJ9wfh303wrmktkbuxVl3FaS8PSotsxl6wUy0XRmFaOoL2ZASiGFSA+1kFfZf9kBchIas4P46n9fgkEs3AGwWZoElCBGWvIgOgmZ3x1E/8Y8vH77777/jtGznuM+IWBt2evJVEqqsdShZs/eh2xZRaMkUxDOgZlVBOShW8sIhRXwWp3cSzEYaWtUjGmRAZ3ESGUXQyMFTqjWEMGaCvrLZFsByArKorXYPzY8WRZLte6Rrc4FiLXmrY1YH7AiNDtoYe0Uz5QZDcKDHZYDVsZ6EW2Ase/5Ws9DW0FndF27hpl+5QvF2VP3MFQxHHBq8TYPY/QgvLSGMgI1Ook6xiCxKCWnuyMdrCLuIztSVAhkUkHRruYHpoQaQsGtU7PyGGXBlJSC7RSVqvRbduR05TH5i58tkvSLp0ORqNsi0hil1ikcFUc1MKeEGuD1BwqDDZlNU5d28RwGzPQGQWiuxUtUqZQx2X4G7GtKKaM3roCLEgxaYRdMAQQa5vV7UKJE8Nek+DAE6nel/pGI0Yokbvk/Csq7CMQ+n3Afh6acEjtIht22Gyk2K5xgNwFqolYg0yfi0ZBpgOxl3JdDSsImBhfAqUGeyFCbCLZJLMt4mX+4jJ2n58+xbdqsKVmixky3g3kOBGkG9WYCHUYPxXccbJFwSARxk9W3N7cUQ2l+z+M59wxY+BiAyrTsjlGeXGZt3Xza+aoHEPMKZAes8vxk2gpQFVaClLBScUh8aZvuhgwcX89B3CfN7/ZFtMXWcyanToV7vOj0k9JkuJ8o8e4tRpF7JdSL7xNyAWUpAV2Gv/iEB98jt0zFSBBWHky03pHlpFEbn6zMj/DXgrCMBgOhysMH+v/OrpGk78fGYiC0XPIaGHKFlhWoxWkBJ8YY2iMLlvlsHM/F27MwlnHvyQojknlPwjwjim+8W0scrynoldmQogjmPJE7KeDpJWPPrpgGUkZ9kLLwsDEhNvuOfmhBwcrMOpXO4ylNxNpRzQqLQW6vg8p7eEu6WEnEAPePJhlq/F2Hl/7eHV9dfsuPyl0dfWQZxcMc1IZpbIaTtjrIoUtI6gzrAbquHodhspGE90lg1i7o2S6p6G4G38eSBfD38Hh0J+QEdodeaVMRis11kRoJ78DQpyWKTxosF3PPoDdwXT0CgVITo6onhjsplqF5BV3nOx9f3ZkVdsNUDZltcsQRaY3uu4CUO6UaNZ2wBUSuGA4CaNFjmvFcu9ZPcdlfHIDVCBbvQNGuUwvMcjUcHt/1W7HLYrHiPzEVgzZjVQFiikj6QMmBreGp6utETCwYJCRZbs/sEkM8mVuhGTKBSy3ZC9oqCCDQI2Mrk8tXdoyIm3proPopFfpMAwViRGyvfeOwFIFGVptW42OTmrXhRUDsgZWRicBVmYfSgW5fnaBLugh7WIyGLALDBpDIpmBXVuDthiQ45nXbREcEisD/TgTDjuWEctNA7ui+H24p4cndmAfP3zHnvjyKu5E1rM3kHcY2V3ltiM+RcD+0uXFbhNMbRo5zjA6X8A1izZ3FwFKpXBG6QVK2uAvLtlB/vr5M453i78+PMQd2YfxgQHImI7bt/iDKbdsVClEBTbK6CGpwCYPyePD4QuYaUlknZ0sdZg2e1a3raTDgxjMS3yCAkSP2U3cxU+EnRh2brhJoSBiwLAIQVIQATygX0Iy2HQtyYLfvbtnYLwzIIVEZspeHtldfhyFnTTkFe8ocuVjifKjutgAAUo2/2wFx53WRAws4Y1nVjJ2le3eswND+fwUn8NmPDBMGxI9Q4UELIsTYYk4XLVEDgYBDOeOnUYCLM/KsA6DBElkx3nEi6Sl33KFpWRCnJ8leM2/QBm3prNIhPKE0UMatghVdMUjt6jsI2PDi8WQMJKGxI6dNgPIGgfQdZRp0M1hEjqsc1ZaYej9MRLHRIQ88NW0QK5R7xkPZukU5NiXlBQPdyF1UdrWd3eIweevDN7e3b57/55zz38x4Ohn5uG4MDSMuFpgJjH4BZO7xjLINUxhJLqFbeXO6IpBfRtK/2fkAlNsPUW3I18w6tuKLo7wEvJAlAvKnkhdf2Z7wDSSco1qb9GzpuFpTGUL8ofK+dNnjSQCUIJpDLqdtOBxHOr0LKDb+d61ZetglaYjMpf1HFSDFUS3O8wFwz+Cnq6YJ1qmHdYtXJ5l/hCwZtJOKBJjC64Ow0qUXndUX+rXpYRWpCpcNVuosYjIvKN6+RQGJC1SsIIYukVZNiFHO0EBUD/YZTzVdgNUCJS+GFGMRsEog+njkSyjUNEyCp6g2hUqZoLpIIdwQEV11Qh4SaCs7CkKMh6oXI2C0RNQYzvVBNsKCmxP189io9pka4heBFsMv2EEFvSjAGA8suxwgj+PreSXL3HPNf5e3s1NaXKP5+YhH2/xm21EeRFlv6VGMe0Wxcd8EroFBCLGkvVHoEGyAqHOMrQMJj4RETc746z4+eeff/rpJxiivN5/991333///f19fPoCMC82dsw0/lpKwsoYsclLA5DI1GBoqU97d3dHfXaHLgWaT58+/f3f/z07ZirAU5Z0x0Crhn5wXXl6l2HdQIzh4YHK7toxSEGGQR26JgsZ/QJs+qUU0Yu3s4fPX7ynbmVaNERj+fJYwNDKaDg2eEPwkCUwVMOgL8EwVFYdGPrFCDc+GUFWnAOMg7NBJSTrjOEcI5pvsShoYoF+O2QMoRTmOgxlAAEjKUY9LXbv5Y3T4y128DHmi/PX8/jbH/EbolC5EWQCTAwNWWgeOI6EWIG3t8fnl/gKwJfX+HMy8XmR2CK+cGTjYx65JvzvOixdi+z5MP4KFV8tmPQYzBTE6ieceBdM1YQ2rVEWLeODtO0oZgjOxo1nXHt8weSgcoJdnl/d3nCCXd3EV6lyhnBwp4LZ5woIxFD8TlSF4efAhMNDwOnqNGO98vwE2fmAzG9iV7xl7H2LStcA2pm0AzUCd1TxKOwtlzL1QBJoV24xIrUHt6BeyMQlpT3FNHgSGAUww2p2J8GW7wJHsjueLSoxZzBSILsrZNRXSEOyjwEUKSRFpY/YumbHCK/TtyB3QifV5Gk7ztsthjQxqMTlf8jPPY9RxLpwiRz/gsCBBCYQoq1cyaq1RAO6jubinJcfuPygXD7y7TBPtiuM3MtHdMnmxejw+kELcGU0hCFARzVIO62R0GpXC+QjsyGi+QfciNQDN5lZLCzFVExiuLR5QyJCoCdGlXRpGWHZKlMSCFFC12jBEC/hRnXTij/gRjyWN271xMgzcnF5cRV0PiLEg31Z3MvhZ/wqkiGM+FfMzHIls/YB9C5JK4pHXmOTp+GxcCsgcPIcJB68Fg01AS4ZcRRcz3B9cFHO1MDUkVg6Ha3LW7MgJc7C5Z69jHUWQZCVHk5qqKABKXAhze0Y4VjbskcdkGd4GkGyLvEIcRqGQFA5Y+2vX2NDxobiNjaaV49P8d3Aub2Lo8+reC7LOZsLbEeFQYiXUlxtDNDqp8swHF62TCYeuUq4CNBxaKgL7waO3NCnElgq9mFx2o9DGS/tnLEX558+ffn5l0/v3r1nqL/++unx8eny4vK7j9+9f/f+/u4+7rBGwuvtze379+9/+eWXz18/X95ef2Hf/Pr6w48/sEJ/98c/vry+XF9dfvr060N89CL+znZUz2/euLq6fP/+3eXVxZcvnx++fmEnxvabXRZFsRk+7tcvn72hi3uV3zT35XP80mHuk8dtY1p2z3SK4Q4eA9zc3LJHyjvlLAhLHZs1njK0TCr3pqzSJWuATRsDyLvr+SH189i+n53d3d+REd8iwbYvP5MdNbIQK8ZIWEY6vbu+ubu5/fWXX5ggUXYfnBP8f3l9xVM3n5qBy6sbZhHHjud5/FlrAvkFSGevV8zi4QHxx+8+srScJ2fP8aFqpPltF+PPHEal6CKf+XEUYzSsGHX8dU4HwGosfebFgry8RmQbPwGhINbPAsoBDHP76USfnEkccwfC0GiiHD/pFnH+Mtz4Ag07jCd9fDaaaJxaoeZK68Y6vvL5jdDlBU9pirP+xFkHmBhWgi6e2ZbHd3vwxhI3OudJwvzZbbIGcQF0NBeXXINyVaLViJEdHjFf2gIu4FiOznIphpV/HwCCR/5Rzfh0e7x7SIYHBSmWz31+Ru85riiQVRN5jeREfXz6enF9yeWcA30Rb9Pi880393fvP767f3cff32RnfR1HL08cXKZongMhvWPinFgB2IUDYPdwSpUSsZa05e0lQQhSuiWpmBUqAHYFRpUQgZwMDMSx8IOdWP/sNh5CsdTUmb7ILFHFcvEQrWx2XVnYugJ7D4wbOHKyGADBcI8Wo3tw5HU+PO4rchuV1ZpxslNqD2QL6dD54PpRaaCPKZB2oV2n8I2sR4A0QRIF1CbVpc2ai0LCDC0axkrUbAOqOAwfGCzaDUkDdqFGR2ZbnFaL1BAgwuOw5i6A6awpizfeHKgQUevvHz8zb/+ZyoABib/OzHJDjlDoW2JdO8IukHEqLJjUJDtGD0DEC20gxIoxsCdxLpTq3FArPVADzmRLVh0WqQOQKDPYzbqg6wRGP7QDEx2YevKlFFId8UAZQA7dyuxLLk8gZTMXQBT8pAdKoCKakxQI4rxZ7YHqBndJ1TKlwEyuINtqJge0u4hoSsac5BpCFzXqq9YkdpiiR7On4717vmArStYf57IbLTYkT0+xh+PuGMHfX/Ps5dTjqAyNrXsGHjG8yrOTysEmZtdD2JsQRqynxU6qW3LHL2mUAdbBM//y4nEJgZxGGzEMhLbmre3n//0iX557WfL6IcuGLwfKWFP7z4VAyWbyIenx+jxIjb9t3d3XOAReDM1NsX55cQkMlP7AuRSkO7YeX/Jr7YghX0wAmzEpLzkRzuwIbnoYeNg5uY5AEGPUT/7qguoNnXsOmabUG9xxYCCtC/L/W/K0heDgUdPMKq59fYVepxI0VIN2e11tPRFZWS0hGjjgyZ5C4o90/XVLQ5HNFLzyJIS65DPaxxaxKxwLMXXR/Za8a40Z8HOP/rLRWOXGcy4E5zHKzEOZ8LeqR9YrtsFBRi0Ql4QpYXEoGyUw7D6Is6f0bcPRP0hia40RfJg5mwI0vYNW1Ksir+ImbXpjgd9MoAgGVKfRQqm63zQsdk4kFtk6gpROddp+Inwk4lVXYAyOl3sSFzO5GL9ka19RZD3BRysmHX0Fe8nmAyb6XveOt7k+ZFnSGQulUQkH2qvjBzggPweVtVK2ZdIMsusDG3b6noXpQc9V7vnel2FhzSq241yT2DS4FLQjqoyrYbQBc4dg9aUcm1B8b8LUT1RroboLnbvokKc7hpT7jHsyiDle/vfA1Pl6DUx/DaSDpkKTYdAcIxKUMgjO+yCGkKmFAl2D6Ka5ZomF93xlIyW3bP0Uu6gMlNo0xS5MAfNBEJcPCZYvHexqpD7qxhBYnCTpqE0QBslE5lygXaR1Q5lvLU9PD8LMJIaQF6xfcgDSNZTptoCUYFdoUhbywCMMu0yhK5IdzA9RVkwi50/B1IVKLsbuzZLqlG9FEpTQONVr0PZnLzu5VvgAJZzdYUqVSGZGnxBHsPZaNsCujClJpvyQ82JAdv5it+1e9bIvVds1D5/jg8wvLt///3339/dxmcVOLt41UztmBQj9HUUxuezoZQEevHcVRz67TYo15f/yFneo2sDbHqMZUktBgKvKwDz8eH57i5+se/Tp0+47969e//+PSEmwjYR3v0lwHVxr26uP9y/Y8SksGO4uWE657/8/As2E2GjWR9CoIVhn/r185ef/vgTDDYVMLLS2eV5/DoaMniUMKTd5GdasGFcIkBZ9tzs0BkYg3ENqQMcavGUYm+KHoYoxd2DYrPRf/YNQP6TK8uExo6YAvbLU36qOPeybIiii/ztLmqSzvLR1u7ZOrTsniM/7joz3CjLQoWAyvFPRrHsvNNgd8l0TIl1yH+dYHD5QYjnuDnKrjK+GeMNhp10fjriNQ5cbLFf0cBzJCkIR83ReyKd8GljWHtwwBraMdmENosVRkgGKqXLNEQJwJa3ZSkMeTsILl+UAqHhf/DGTx6HS7q1yDNXPaAK6H1N/U6hOGxn4/pQiBKJGhuIG+pt9sVjABeHePJNlu8aOFZx6cj76dFX3kXmfHj/4T3HFIYj7llNp54GIEuNwehiSApccidyjZm3lFnl2mqULXSP19/BtogjT+yscxXfuhrHYNmyNYDkbjtNvKMzx8bQe+nYVgN9eGBXIyrkWVTuiRQxCaZE2mLANJ5/CKbKHXVCdk1fz4IMMCozhUDlgiN9rrLK3p2vzNKuzkZw2GgWqgqG0KbdVi9B2XUFsd01BNV2Cw6rAVIMf507Yq0XQyWYoDIzVn0VryvKDfUCGaFbZO/62ABAhSpdSIqejs15NpwNiIJeodsTUGooKHeqsIVRgVuJAFu3oh2l3CaKysoyh6jkNwJxT6+CugWZqqzbZdh1DmMbwp1SuvGbqNwJWT6gTb+A10X2nezY2J+xyWM7xItlfNgx7zgDBwM4JQCM5wa7NPd2lKKtWYBQJ3RBtwuSpFsZ1NgyvkLWi14YIUMF9/f3DBWDof7444/ffRdfqsW2+JcEPHpGSzVsNrvMEcGXL1/+9Kc/UYStNhOnMhtBWqIAI0pnLvVZkL/7u78jhS4UxL359TgZkkuhSxQZehjq2MLn8MeOnChibNPhYVhzxlOfY4apxcdVRpbrr40GwyIK7IiWqDDEHJ1mAZlQAFgTgQ2PhnRbZdjMhTopDzA79LTqAUZ2G4m9CDYyUraCDkOCaRZGOIFLtOxyqeaogLb1aUVmDOCqFINN6DoAzx+YOogpP7zNi4TWBVAAXJaSGZ3EmT1jxBZQSqOHtG1LALoNSgamkCOMdzuMMz8Ux+EZ/86QYOpMH1ikJqKxhaHo6R8AKsTg1iMvdD5EG8HvxbZCla25dE1FT0PN1MYa7a3PVLA06gE2Go6XwDZFA6T8oJ8wRbErpdCZLBnAVt+NEWvjkT8GxRoyOYrVqLR/L6ryLowCbHsBhkCFaEesQY3QVQ8kC5O4BIo7ILP2qDYlTlAJdF3nuAha6AR+U8ATu5cu7CZC7uoVy+e14nBFJlRQI19GYasBMrai20J952W2XQBIMfwFpE+VlTmdCVwE1RdM6fYEQ8Cyw1nWszQcV1psj3ExBZVblH74G2zTd8W7ZEeNFmTJ0JcxRYf1DYhFSehWwd0ikCpLX1CflQIykv+IGNXXY6AXjuZt/vVpXLaeP/30kx9OEEThMVIeKJLcOnwYfddVwC2mbA2Ba8FqwYglFFQbr/f5i3p0R5SWLPbNHz58IOQvEQI0DIYUa5KIwcb35fHpv/7X//rrr7+yT8V9+PL1lz/Fn7lmG3obt1TzT5B8/vz8/MgoLs7OP//6ic0ii4OYIijZGddTyeKMge5wKeI4c5sdn5RwQR5Zz+W2vSnwKAVM9J6HwN0wUbpgc++nUNAD9tw3d7fxMeWr+Id1NIRqZ2NHIO5u5l9bpLVHBKSr4S1E3EXOu8TyPZ0WII1HLp2IuhkN8Uv82XOmDOS3iNLLUcZgkDH4XBBcdpQU8oEdG8yU2cbdVlQX40MO5AIMck0vqAfwCrJSwIlgKOi2SFXIOGfAMUFVhhni59cn3i+kicBPUYMQ5N1fH8CaogqC4qObNSR7KIXxrsPugDwl4n5/uuMz3C2rdzHWM/F69pKPHGTbOquvLBb8/gPPj3ecP5z2XhlK5rsIgK1RcKFsxVbzLYhBrLHlHYyk0RM4pvmW3I5v1HcZtsBmZfriAPlugJQHytWY0PmU78tOwMFUokYfYbeJ1tMQDPab8WcM7zdhzao8RpaQ+bNBTdBLyXQb6CoDxQDcYSW6Hqgfzgb1XMN2zW0v/8P/+j9nYiCVodBemABq2iP/QB1KS9eAYmhhj7K9FKgr4ISJi+Q1VUzxWwZ8iy1Gbn7iQsAMcgMFYLitmFFWVRcMzbIm2GVEeLmkancoiOR1uq5o9hDrTPDzeVuM6MagL+0QtZplywtc9UKBcB2KLGOcEOmWUShGA9R4JHtIsqP43VUFJWgYNW0LfV4glYFybaujftw76pMbwqwyolarVgzV+P/pKT7Uy+aAXVH81l1sFiNGpzDsXzh/OIF4Za1cWp5ZvMRio+E5D+NeJyWHjkC3QXfr6dlJ+qJ1yvyPBjCEh6f4jDIGPDsKbFePLe/PP//MMNilEWIYDIxNG1kIcOFf8+/zMU42pkzwl19++W//9b9SAVnsXC8vsRFQ3O8eefgaH6cm+v3339NSnI7Y0bKBoMjV5fgABt0BBPRSMETXGGyuETgXXHJrCwKQoWc8VDCEQS9sXzgivpOBR/P+fdwpxzbLeaVBE7uhrBcYny7ITtM6RyLPLBhDidifhnl+Hh/4voh9NW4MlRCyZZeGHZqr/JxHpj8/Pub3VYyPO8fnNHJUQcUHN+IFAJAXy+GC5BYQGaCaBvCyMZwllNQwkg4EmW7VOYBN5LAGSuwgxTYRppS9jUn1NznLhxu8yrG3VxbImm+9//yMBJv/gyaBrg+gR7F3xhYZqxTRGSxc0q1m6CBYesj6McIR4kdYcXB5A0A0fl+QI3t+zon3lz/+cHt/h/7mljeV8QeJWIrsYZTL5EB3u+BbQNVdfZU9hi440aOyHNRK41Axil/cOLFDvam5ZU7DImD4ick9hpodRg0VYHCAdGk1OiS3GOEGyR46IROMJP4xIoG7bXdBlkZpnFHxHSfqnMbpYcAbqk41Sl+GIKrAC90UnbCOriZFSGBPPQJsyY4SRFp7lc8RvR3OTn1jAMZWSB5DXZotIkbsCIZoAczoaZmbkK/olFgkyyp0lWkAyR7qURBVlqjo4mo1tvaUW1AAanHKiFe0fAnJngd6ShY4YJcsWJMKtQLqs2pAfoK5AKVGl8lYR3sEEp0Hk0Z7iymrUFlGu6zsMiYbVLrrgNGjv4lKKVTBigIZ3VT9ji4mmC66SxcakGwf2VOyy2G/6MeIjXrmlMyWUB07STRsy0A/NwjtwkSgTUtKLaauRgEZBeHZXAK6Y6i47Hfp9Ndff2XrjIxXena9gN0nWz1gZW/isjOm/eGHv/jw4d3Pf//T3/5//z/sTcm6Y7Mc38H8xGaVJr6b4Oz85Sn+ZDdR9rX0hZJOqUxNotf5u1QUB4yNfnWDTQNxjJmTJJdFGaCgM40NZdaJL7lgIx73Csbj3d09D3ayD1++Pj8+wVxdXN7dxH7aRRCU6neRXXANZXQUfT2/xLc2JByA6bi08e0P8V0foYjx5bYv+CX99fmFB2NgH02UmUYX+f7EA6EeoCUEH4LlygBJKIZIyvXV+eXFG3TeVy6Qw7WABXKNFEdBGn9LL29F89AtvrskxpIu/Vohiiw7YPmKdqgsOGaN54RF4v9Y73jkso0RPr+98nh5O+cRX+fxFnPk0Stj03WNQYRiwdDlrA8TT7hKpFGFB4OTz65WdbQjMdcqFi1BWY0Dcj3jXygu4h9MmGA4+Wbs7PKCM40DDc/xBYRiAAk1VTCHHPboenELkzvhdPQ3Yae/C1OPNexqqyYuwAXaQNeosmNQBlTiZoEBQxN6qNJF9JrMxHeYvsUIr1EH9BiqoyqyW+r0eIa1oOoU5MGJOsdAitAdFRMyBRnPW23bgrzAtaz2BLtTACRF6UdsDUMgO9mpXPASiqGynm7zAYOtur2D04ixJPKqMiBjtGS2OYYDKqpgsI2nmnaBCQBtszJ7wNyqAOSHk+jRXVinYI/DSQxdwvpg+G0WYMQWDMV6zLq06DM4YAWgLdkB6UumdcAItNwTIxfyprvaUx0NBdrCRA2ZSfAt6GV7wS0JOqkh4JWBQf3WYErcU4BnL0YJcOsklBQyx3BMYO4WHiZaumNfyEumu0w20JCVSJTnM5vCGietUCA4K8gC2Gqi7wWSwlwhkwUCuiO2QMYQvTwvvy2nm3Ts/v/whz8wBbZ0NXiyEMMgVslE0BD605/+BEOWYlqV2Ip5C4HBrElhG/3TTz+xU6eg9V0KUh6XP6MNCcMCUhMDEo1bDarRAmSEALwbcQFDCLBlId29OFn0CMn2nTc23v9GSR17NEubvgCGtrISYFMNw+MYQ0lAdlgkduR5+o0bTcs/LDAYoE0ulf38DDaVgV1T315oySXqwtIShYkh5uCjs2R6a9RqMcTsqKCAtiAvsl4UKd6ByQAFYPgpUwO0HXD1i+F8DZWBBsSqtfcPwCzQ65c7IYUHTBUKrGSNeVBryFerUbAmbRcAalKZvXK08X4m3tvwNgAQZV4X+bfrgb3DuDIw1JGMDrImrjzIpIDuaWxlVPtNDOky6130yl2WQ5s77STiXcGwElvBbyI6SGjTOipajQm7PInyYFAJC55AdJzAnnK32BYXcXIsz/fCEB1Hr1Yp35J4GrEEm8pA11AXAKO97W4xomY6/OM1hbYkmpLVM0UZkD8GF1kgJp3LKRf/8X3PwOqUxSYsCeRBPBvz3T528Rj2TRTICGyuBnaZ2ngCJDmKS/asl9fxRVGGRHe1s6u4xPRpl03IjoQhwDAUAAXaGC/xHUhjTYsHyjqDrSydcPmZ5QNBtTogZMt7lwIMrePMrAMg5XXVw9DKGJI3m2jVr9BADqSyKqoNdIFdZMFADwGWLoa1DBiGHmUUmAIkeRXTBUSr5dTrri2oQ1O8sC8K9hBtn2+RMqDILQwVGLXkXuhwhggXIao0GGKMGsIQYp5r5QKjALtKDWrpMZlor67iz9q9Pr/FDde3s/zQbXzekddLdoS8bFKBl09zM28sFBsjSmH/8ssvbKfYm/JUh2H8ABm2ierdbcD3OgCDHEIdaMAFL+r5sv3zzz8/PD66PeWgPD1FWbv78OED42SPiwyXXmoPigF4S/Dw9csffvyBufzt/+9vkVGHVaZj3+o/fn14enxkJNHv21tuxB9vbq4Z2k8//ZGdw7t398/xJzWenl+eQp/f/YxxecW+4/z15fnjd9+zJyad4tfsSPJOOaVxGa1zuWJTyg9WIGfPiqGhU4YK3HwjZp/K9p0QBT9+/MhgmILfD0cI++7m9vXllTc0VGNUPD3sIu6L5mWBYTDUmFh+9oYnAzNlNQAk0Zg45wwWu2o/5RL3suNAcAKw9IyKMcag80/JwDMY5oUik94els/HYz/lt9QxBmaRnY/32NgORgYxZWOouUqQpouotYjJMpT9D2R88FSjAjbVPGr5tR6jLDJJNbjY8gCGKBV0lTlgQkyBqFkAA7DQccgu+S9CFKIbe4pv6/NOLseaYpHD0sUnVajTS7naNXHJ5AIcDy+hQEYB86RnbUIWJEoVGdpwq2x+LB7Ye+YFXqDjjnnenM4pUJlZc/Afnx45AUhkDeM3At6/iy7Oxof1Tbcjy1anGRmhagsZPEB98Qy5u0CbFqWoKP1qyGMQMlqa4m2BQzWlJlLjFykMYOJWEaCyYNRSgCEpnoAS3ii2RUaswdyou2AiNWhB78iCMJ0sZaGi6Gm3AgE/oZcVg18MGDXYDqaQ8hHd7bdkxZdLVpGFGkyFYIRuAYGaUmKUDKMOROgaFGCUwCyvDyk51CkNkFSQvHSAUKWoVyZwe7RQzPJzAAf95f+2fO45wyDWq1yNYtwkFBlOMwrUHZr8Tg/sfti2iWWwO59I2mJqeqDICfIV7bIKFWrduX5p2Gp0WwN0Pl/RBiQp2V3RbbB1i9lOsEKiXI3UH2RdPOy1fisTU+JWACbNsDbI7FhYX0FhnNS41GaimnA3kO9tNwA2sGYt1+QWTLQV3U4cBLSFDM3iHppQx72wKEflxgSi0OJ2Qwz7LN4csgVip8X+kN3z3d29e0G3ZS4vtimFErjBus+vpIAEuLSEMEznuHBJwgWRvKBcQ+BgnZ8/5xctk8jQXpbPSrLRvLy8htdmqETZWXomoHEMbu5xGR4R9H/6058YxhhnfMT5BjlFnvNzCNEfyPlyVpFLImXxUMKjicSEWgz2xIzh9i4+u+yrJoOgxUaAXmVMkKtagn0JQ2XMaKjM/pgCblYYM+9h6AgBvFPDZa0pDQlDfarRAb3wE5ss3gBQDQF1AGsNH5cbppPdhrvAIXlVIUgW63kZt57zMpVRLMIWZGoYzCEjsRHPvw8SLmPg4GDTBS5NdDYQu1sRTq5GGHmukggoHhVdqIUsZQ0VYOvSVrT0JFQvQKUGAo8Ltm7ZhRLbCpUwb6xErGT8NNcQGGrtBB7dxQ46B4Nru0hXXYDIgVlxB9DZpAd23HkIWutEdJ6sW/AoVvxYk/iDZW/Xt9fxXvGKs+v66jr//mUeR5aUmlkjZkeibSTuQb4rC7hrZhScsFt5q8xiQZa+GFEDngp2TQdzzQKHFNenM0ANkMGQL3haiopap4snF1QXBZnete2kLF4XbEtNmLr+JmRGT8QGU1+7rlnVahSK1+3YhorpZAGyD0CZGNRxoNnN1a5WTMr8uZp4R4m3dQqdTJsmgEs6OPzWoL56zzZ1tiLewC/uil/SQWe4UMvgAkMdG3Kc0EBfIwuvZtsNgWAK7SqxQb+gg3w5G6EkDnYx1he6XhOxZTJyWLeFCSBTKWB6q9EF0/AKdVyAepNkwmoIJjmjIOlAtzvkUzuLi8FgGPQeV/NEj4ppVBrAGWLkzxUUlK0Bug1SdZC5ULqg20Kmp2gsGNGJl3GFe6jbHVzlh7U+jtaPH5lY6R7HjqmXLBKat9xusXtmfxabwfv7sewpY/7RthNMl/rspXJ7ehk3dJdXHXgMXNcNO7Zcuf/Dhc8y7UVlNZcAUdqn+Jf/2NpG2RRSMPeycY+WXDol+vPP8e0Z2Ow1I2v5CAfdxVYytpUXDPLz58+kv2OcsbcmPe7Xvr68srEODUONHgJMDPLzp08wuVmPYVOcluJnL/Hn99TT6cePH9l6wlAWJu7kLXcvUMVI4qZfnMa4caM3juL58+MT/P3d3Yf37+MPmtApD8bz/HJ3c/sdRd9/oObby+tlbGjibwTe393DcLRY05enZ67Yz0+PjP+Fdxa5toBOc+7x4VwQfS3nAIPH1QC5FYz70PHI34NkDqEJN3ai/E931/lvE5BUi+jZOccSdbxexIN5vTDy6IVVZSVjbx33YbMNDTuxJGO7nrs+5GM81HHi1I/RJAjVrroASUibaTI8XE8MXHIks3BUrhZZLsgy60TXdANgg5Jl+8bx4tiYxjHGGDvpWJb8vUky431B0q/xnS3CChievUUC68vwnJEsjL4yN9xFrMH/8mHzMx7jIoyA+Q4ZS0TDoDKSuoFgGf5FdnFxHr8UyskTm2aeYue+CWunU6B6B2X04YkamPpyC0keZKIXFJVrKzIyk7+JEh/LonO6s8cOVxIDTW8hyz6GHp0qaIAqrk1bLpAp9FBBknYb7cUVgHI1tl3sYiVKDH6dvguVk5GRA7aMOKY8pu84puljPqbhStJD1emx+U5luuxbuissHdH/GADpcYlj9yxlOUKloNUARonoggoBUhAsFQ5ZFCsGSCIbfqsAIp2r2YLB7qEEJbPrQk2hkBkB7WpFXG4T2L2dkJIB3OpyUEEeshYmjBpeJ2VAtwXjp+1Z1U5whScclPkTt0MmAom+dAoAtvzwm77OFiDfW8HFbVgLiJLoq1FX2ovz3WLLk1vpJwzR3SMavHDX5L47kWtEyLmIJeVwHlYRgV36YkBO2WieNq9h8+qJ4Orymt0zWxNsfBenEqOEz+88QOwp2WiyKWRT249ULTgGGi4BkLweKzCKrcv/GBYERiMx99yCvZga8PD1cLf4l19++fXXX+MGcH4nBonunnn5Z0ix1c6/SQ4vYp8Xu9vYmLt1phQ1HRuJuITgHx8e3uXX20EiYBYkRrtcWCDplA0056G7N1r6pQKwIPrYR+Z0HBIk+2aHSnHSYejCriWVoYGJzWt+CR2DQUO1KPvkJ2rigxmsXm7f448FIshfNxybHjS57xvHwkGSDmLXV1fI2CpfXF3nHpopMInruOU8gsszkZaLEZVv8g6lYOOhBoH3oXXpyh0YtksnD7QD7UygrfG4dKCyjGrQIsCNtfWtWhZRo1G5tpNbZAFmAqWWagwAwagsakMRmmVg6vmfqDWXCrnHTez2tXO9sl3SRQmKReDGb/h53MNPhJ8jT5tH7zpmwJshDjVvnXgfE79ve3cbHli+RgZdVhrHJevMo5pwGOQiMxc0cq4wFAkXU2ADsqpaASUkrbYG2CoLpZlghtFqAYupEeENdvnq3UQgqVGMpIyuxhTtmgoBbDH8hiI1jmlqnGIazAwC69DWnTACa6X21HUJOt+zOtRwSiDY4jcrlEBjq5HxzAfItpptL11idFu/7J4O9jQrJe3l3/yrf8qcZRExfZdAV6PAJXdYiYp2o1Yw/Hx2y1cLeo9FpjEuB0BSTIz2RHZYvy/HVlnRCG12OUJ7agV2VR9UYK6T5MoQ9O4AOgkmmSiyUjAkL84Pdz13sNc1KNeCBZVg+Hu5AIZELmGrY93QebugBXF6bZ5LYvhrFN8NQNfYVUeD1uOuBmTwgGIwltwhm8S77kSucUx/4IsU0yL01rPo7TW3bvlLQzwp2a5xrN+/fx9hlnFZZFOmA0Hx2CcunzCG4bpDFB4oI+rmiRflKiW0UVZZwHBhGAzt80vsEWN47Czf8k5qfEXGy+Nj3AaGfMi/1O3OMrrMyboxZTzsQdHjfv71F3qiD7uhDruMl+fYJTM2SMR2lO8FqBp/24+y338fH2h2l0a/MPCMDyVd4HqdpaQhJ4ISPdtitkXsiBHAA/YntXs23Y0yYgsCCtZ+Wh6bvSz87fV1LOXjEwOg5WoSdI6HdaFa9G2V5XOlMZ7cUSFDO1bAq2Le/6MsiLvNbprZSbnrzV0U6Q6AQcbXg2T5KMAMeEeUHynhYLNB5hExZsEhgDm/iLFF9zE8cqgfvyyZY0DJIwaTy0UbQJR8lEo+hbF0McK0MVgT7JAv7xBwPcVdsYpi00Zl55tMRTEmG2iHdA3mxhw4ZewiAIMwu4jlyCzHQ823l8MWFlATcbRpC5RGA0u/tOmNaz52KZPIb9tIA4a1phvt3gqUyzKe8dyJla1N/dl4vwF9e3dzzYG5jmfQ+/fvru9u/BPuLHVMJIFy5C29aBRZRkcpiW4EI7TFVozrwu5C8ZRyDMdkef6OM8Fh17lUgKwZCcmOLjCrL0KRMqDI7m4xybbY7QUUcwLTpHbBiTSsNewFDD+hW6RG9TJ1F8l7I+zkdoQVNdTFUS7Rsya3AD+shswe/CTYLZLYH2FWWpWiAihSbDR6ARgQf6nbmFReIcchka8WEM3IDKNlgGG3O6NJB/ooNZIOcB2JdkEptxdTXQ2gncGA5BaGKKsLhr59blVNQUGhGGPdzZ9jnNtWo+AYKmpbRo2wGN2+dIBlscddhHKdfgwICoNaSI1qRdmhSGD3Ve22GLJ1kWDWlSd0QZftpkDKVysyODC5EPH/Sdkxe41ZY1vL0MktiscQ2Bzq2O35tx/iziab1MsPHz64ZcGv19FKzBoHwLD7NIS4SFqqsd/LmgGKKCugiX4TDAPEfjYRzmvcYMamQn4OIE5F3POz6AXjS/4tQPa4tOx5IUmCZxgw7PnQs71+foobzEQZJ6HQ5P1pQL/uszFIfEYaX6YRf4CQtxDsbhmAm2zEOWQWZXwGOvaU+Z24FKiJA5RE2Y6wQcclgyhKhuQisEUFpLOfhrQqITUOu0YFuLzBsFiMjfHFYHKDfn0Z1QgxDh4sUKxZvAsKPYjR5LnhNsopeBRpGQPdxQBiwxyAyY1EXp3zI9rOhXEysuQC8ff38r54lM6DAjBytx+IMeeeNoVP9BWynGN0nSnRV7rC84AQYD9qQXgHGYLlpAJVR8QLxnI1wzDEMLpb0aosug1wRbdzy78QWYcigeX5SMypY0BzDMiAr075f+Uu9jCgRvUBYiXWGPrFBbHKi53msEE44zhTlqd1PI/g04sTdYjzMxsM+vnlkXW+u7vlNGK1x+Q2ZTssKLotKmsK6cbOf1MBmJV9ruYyrA16hYKldm2NPYxQ9WUi0JacsOUzY0AmpzJeTIsEdlR8D3VU6JhAVBeg9MWcRlceS4n3hwmHLXqn34KeK0zfLVLkNgsY7aHfNRKAHniSixPTsaMezezuDgMUj9Hrr/VHbfpyWvK2ce85uEQ+N+HnEkEl/PV0sJ3SECzDWqJB8qPPc4xicRdloJk7S9MTOy9keqj0oEhRssHnHrR6FBODIcp+a+9sJHnp0eh6sEuCE2JxLIWBYQTG6+9cZ9iNAbuyyR3WEgJ9EbDtujQaE3pKgXPjsF5LriGZjuI1gHYGx4v0Fmo0drEJHcpus6LQmtxqBJNTDBYmDV4qF7tChS2/PH3gWOpc+fzkBrs9Qpxd7Br5wfaIvRrbOGS5Nxibg0hbqvGiK8pFpoayVKDVhfeYVgVAigeRqDstNojsDt0FOl1cUjgBrRzteXw6gixaNqns9dk62xcVELgRZM+HPj4V/RohSMB+/uHh6/NT3E5GRBH3rM/P8a0aZy/xMeWr69jXegPesowBJSeWX7yATX13zxhXV7FEyGhdAQRUYEflZB0MvaAhRFqO5bAfRWNr5egrYan8ba6r1/jNyfhgBlv/+5vb+9u7OHhnZ8yC4TISltL7wZSniNW4eESh/vzy6IcVAwucxx9DiRFkm5oMZ1bS8fpJG/VY5If4m47O9/+i7V+75MiS9DwUQGbiXtVd3TMUhxeRHyXxJq11liQOKen8/9/CwyGnqwpAXoDzvPZst7Bwj8hC94zeitpp9tpl297u4WHhiIzMybd5Mi8+5EvA+oqRgKoM1w0eOecVIq0jpaSgOJuKDh6P1Bk5+4vA2RPHmPME97GYDSZHqHyr4FbLJbKVKCsAnScgFVh8ObClTL2mwP/V7U1u6+ZfEvJJmHrTUKZ6gF4RLFGW10JXi3fRARS8JpDYYvIE3eqBLI/lM4GJM8DG2tikzN0iHh6+9XUrgDXgQpZXN/kIR/6BgTdkhfLMO4K4bTUgbDkvAAdGHea4Q5Fd2xkkzdPoAv4CEAhM6KIuolYZ6A9wZoTBiqBbWYJWFX4TuxDTiqTzaBYmqQyUJYU8MGQyLR/dxOQbkBf5hfXeds0lkI9b2j4KQucKCiTFTp1TyOwcgFY927/H30RFnyDZ1crMMpCBcrmcJhqCPxfKN1j6pRBQLmeRm5pxmk7dc4WAMzOQXRgHBW1JG3bHrBwStPTh4C6Ati5h/VvfmQNoVUiCpW+QOfJgkoncsDJz8S0sdsvDRUp1AtMWlWGC6zijPkLPXnibKlMwyS5AdfJiZy1l3eWSaX6py3dlRijjxp6HAGQ8ZcgpI6ZV9bionoXX1bz0F+QFruW4QnQA9iIIZTwJoOzB0gdW0oJMu7WwM+3yVEUX+CvOa3VH1Ot3sPQCav5hdsNiByZvnfM45k88MKO/OfDCL+3Khwcg08vWV6fhT/voWZpmq/bcJPijItvOoiLoQAZJVMbVgBawChjcYHR+qL4ZWc/burNLIGnzlbTbX8vDB0dIZEpF+Pnnn1UxkZbOLOHF/N3f/d3T4/ozfqifPv1KHk9ZHeyA6/7yw4uXNzxJ8YQkMztAQqwJyW+5IZ7umCJEz2LXOUxCAtkoEMOr3HLGhOgbEvcwH48YL88tV6pVvCbU+nRHivlKZ88C8xmWbz/+7nc/fPjI+e8xpNNkRfCMtOaEkQE+0+XObP3twP4atTLRe5Ec5KSqNjVZUPy/qPSFMSSzlSPnA+P3+frnsuYWaKrk/VfejXgWVVuXrvIp1vpoR30sJF/Mls6u6mRz4lwLSB2FTM7ZUpJMtrHOHwpgRMZHFauxyqq9b7pJqsajVOW2ttDqBOTXpxx9rX5+Q5UjldO1PqehVf8srfYqu59nWJwxWdsEPMXs2cJ0Rs6WjSnCnHfPWmOq762TLDC/JwFHifOqDgDHM188xYa+ev/+7Q8//vD+Qz5ExGWAWDecGebGghZ2SC0bLjrrMEz7VDr0vIw4DP+T0DJoeeafDp4DWBM2+B04CDsHFm4U8uSRc7zOl9MwCgGTkP9+HBcyx4aqzl0nuOg2MQOnFfkZ5DlcmJ4GNrTuhPZ09HAoN3YqSMwWpdBonrEnAuW4dVkFGWElzbdVZkJyVm7OVpUVGpPQU6B2eJumcBGejUupDDf/+d/9cy5ZyHX1qV9Iqq28gtOUDVRLAbuapBEE1vZkFhllxlxZqnuG1B/EdctgiKhMeVVrK0CWx1NoVYBvZ4RmIpxyrCQ+38gv008/RiDJ//2gMl6BcIKfsIz57EVd4dvyK+UpEOeet3kYYA/BgzSMlJ3nD2acVym5/m0PQwMnNSdQBsqSBekkIm+OSCFTF1NGU7GlvjpmgehbcOReEWORa9XuD0KSbsCH/MdtAZAyqkIrpCFH6KYgQ37VHdKgFJY+0GRPB1ouS7AxqfOIOOaUxolu5fSoo5dHrLXTCjevco/Q2NsXt+mevuafnsmfXu3uDT3BU31tg0f/0+cvv376hPD6zVu6G7aXTcm+5OsOOAGY4+Wr/NZa1Nw5pBl9fHp8+npDM/n6NZXRFKPik06DDUljeZuKUz3hlJuj8+bdW94Q1bzxseHzAwxfH59y35fYly9JzjWEEu7u0j4mdz6Lcf/+7Rt+8qCNe//uLeMvP//p119+JonNa92i/vrmzdu729dMzNMlt41fVbXkyPMn372LM30w/rRHVNXnJ+XVMYC7ze9YkeeOtxa5CZ11eALkWybWh4xRAXnofT98+ECez58/k/n2dT5lse3DTRqjCvdmticAIJA+HvLN3Zv3b99zirNXzP/m9duPH3+4uU2/i8wSUvrDE33T61d3TEwx5OUI5XPMntv8yGeZWWzOBpJE4ejc5rvqsLCZqZiRkyMaQfW9DJTJ8jni/M/2PD2mFftWn07OxeZbfleRNwlZZdrwnBqJy7cj5+ByGn19wSw5XTJ3ngmYmIpDnl3y8Of5+zUVZyPyRdpQPO5ubyo2JzgzZJJsQqYkjVe7pRWyt/V2DgO7jYESjmA9LLnOvZd1fub3U3O+1b+9EF6WHL51AtSXvlF2Hc1co5KCA+3TupqLukaBrDKF4cTs9dSoMuOfRx33uJUJBuf7h3z9oijPoLKtMwGhnIM45RiUd2GREXjnmfcr5Z4HKnym4yKUvy9Z3xz+9fHlzbeb1zdP3x4//PD+448f3r598+7dm3cf8yWJzDX3LVMPoedCFaUxSwrfPYy49NjDVCZXnrzyEfhr1Q1VtFVoLYYxD1x8qAI9oxcSXxkUwCTZH7eoguLDyLZyekw3gQzZQqO8FiaDcHSWSboN06HOBx+w7G/M5dGPWCV5cB5zjHOq5vmXs+PceT06z5wOodGMDqI3R+uMnW4TnrdkqicyzjCcqjx/SZ75JZXrcSqjcyI4i5AU1gPw0b99MCkfTaAZZZ0lRfliXbFOxJmgul0TTsXEr06VpY/kQ0VeDybMS8T/9R/+xy50omPEiD+DJoWWwSZLB1MZDueBtVf5uUEaKE8GoLa/DJhML36HGRhPrphbSI8KE5I7LJtY3D5QHPnJXJMFTJGL361aYS62TY3JKDM2uZOn0CqI01B7xt0+T7cz//UzmPyUfxNJXf4KDZlyCXbylQpPPhNlWlAu90U241hYV4HnsXwHdny9pK7L3M3LumX76IcT0sDRsdC2cgGwjYCn6WSkL6EL7FcIVmo2kHSjVEb3gahPBRK2m/Mqb9uVVNXD5b6OZJgqgGtNX24QyJmWvW706owb+R8eaJrzO4IkoekkHLkWlW+xaBVn1siViEAyYCUWkJntTe91e0fnjRsyqeAJdBaSgHjUh5J7tE5DbFiR7YNdKSOWVP7tm7VpinulrRexbD6qsQAHSAqgg8aTRRty9/ruXX6zkOY+jTjTw7/Od2aEwJ4XntyXTieX9zR48f/d3XvafXrxcoRJB41HfS1dmm0ysudMamG8F7LdSOMYE4+shZOEQ5XyeROWJd/VVARi9RjjSWw9D/P/yo5RZnuOMLUCiLnAj0y0qdWtBiRkxgglE1Fj9qReayOXf3zYNBh2Ern5Vt0nHOqgp2Tk5KnTDJLzwYSqOCJkCbWumMrIk6d5EMraDC1yiHFgZCJlEOeQJwcmk9e0OeSOsmTcSm43gAweH3Oi4l0n0el5evOCN3XI8ctf3nmRJyO7/PHHHz58eP/hw7v379/dvsk/MXUqYYYddj6FIxN0AaoNmZn8yHwnLoZIMopm+FnjmWmHSXouiUurPpUNkKf/hMdih2U7h3xbr7ntMdws6WK1O3xv8vKcWGzxu4mmFbR1x++AMXnPfVAJ94ksliGm04k6AxXOPcMcR4DblBlRZWaGRlsnNuay/5LOAe/UR4e+MuDgwhnBvnv2PEPYjRvWwppEmIxjLzJvvjYspmCVqoyjuPViHKeBTrjD5HFb0gasOrQJtfKdPFV91ZeXEe5UOZ7xU9W6kNeXc+YcWnc+VoWws05BIKJ2SaDIjJKOTTI2ptobLo5yMwqdtnkY4NkiprUFMGV2c6pgpzbggfOqTqGMSyg6+B5ZjNi9SWBqtNqmFoZ8+eq8g/6Mx3WB8LmVtvCq/lrK16f8yz5quoqvL/L3+e4faDo/fvwI88MPP9DY0TrT+fFKwOGoV+cEds4pwAMS3hc6M22ogaA96+RPE+PZ0tCq4BNEoNI/ktM8mGBQ6U3pelBtPZ2dcCpnamRnZ1FYq93K1LgBBGbHTbyjmUgb7PuKfJgEK3le+OUWuWOb39LTGViD28JTk12gXcybgVoUEzEC3dhDGAojEH94yGzczat3b/IplKyqoAnndLfkqZdhWtVUVrXlSxMIrYPgP/97uaWfzR1lYqobZqyZbujCUYsJ6YNyWQs/61YUVVf2mp65yyGf9t6i6kMJdWq5ChxLzU7GUEgl69won7pJWyqvM+vaC8i3hGxU9irBc0zUCgSopOXQqcmUzzpPyDD3DaH2Yx0deVTeQuCGAzV3EsA+uxxhCPBv0/K2oZ19ucztf+s4B8xyU91kBcHsQJLNRcgpGfdUvomRvzJbZTrxWycduaDMJGTrF0MYFssab+obk756oqS4vK/gPdPbd5wRd6/fvX1dvyFgzo41ZyI2pqFpkKdKJnDoJBM9i2hS4Qj9l1IwcJYxw1mLDmKx8ck4GTHr6ZxAQYf4XYoFTV60AvjOoNBqA8bwXZKpIoulb9jlOiY/hvxZcNKJZSj0dDt+h2etp7Xv3FrVJNAk/1xs4QvIFG/9O9NF6L+UDRUVsk0IlSyQmWjyaO3zNhedupTlUsxF6f/+X/8VZidopwoJdipPb1VGS5EGZ26bygVDtdFuO39QNax1YhWqvX7QZGNagQ47N1QLbr5V8HVLoNpCZ1ZtyCO0dQnrnwwDGbBThYxjZ1MVO3nDhf0USy+oMrpGSXDRTbQ8BeXJKAhUTqOWgedPq0KHhUOGJW04MqDSnPiWj0Ljov/ERl4wAa2MfQKAznNMeDwujXmqMHZsy3PkiamQKF5UQf4lul5T2epv+ft8ds/dN+OPiZHXYzwREltABsoCH1pVgMCTnww0rBw1GFRkUqHimZmre96EZHYiZFpeLyJ4pjmufxtNa/z6zZcvX0yFGyYy4/NQf4AQknBITPqzHBxIxZsB1kI/cf8lv5v46VO+B9oKLRIZ1Mcl8k/YTlpMKC9r5Ay2kxBYtiYrl/eWSoQa7dXItvPXATm/CHieE+Dm5YohmbfkFEYTlU9ZpaiA6bRWA++nltPzYfImcd6+5xyqqRnS1aaGqOWTu9BcrNEIt3oKqx47E+Bmtu17QohFhqnqAnmEbRNqpUUuZt2NLc86B8pYZdUs/NCsaVtugJVV814H2YoMYQUKJQc44FlB6+VGKwIgGB9USrKqkNRaF2h94MmwOdSxqN0TLBf+7nW9h6kPhaNqIi1W5Ubcak+sQfmklt2FTusSigcn8dA9Cw4dI6WoAgvjjUm8X9Z09emZ2zf5NQC6/5zo+Zrn9fusnbOFa8iqtnXhvn5+N4ztDCPVc9j5H4uEF0svqOKMu9aGDuA31R6FsgV4EI/FAHiBrEPLIKdKQRPQ6jgxmXZu+ARbykDYwtKv4JqDsWDphePsjen5jNsl5LmzxIGaPHxbZcytLMp4Fdcc5Cm1cgSqMuUSaAJLP0fxKagdFBjJI3MRx4S8QBAyLjvxATf/z//6r9SlnjnhAEbGZxxEEhfwYlzshs102gjkdUmdV/CC6m665o8OMoksSLIoHfpZIZZTdc+Mix1JjGpVAeymUwjqXzP5eWIOsaDV58kpbPJvOEyhLAtTLZdr1r0JhDqQQL63SLRJYQd3TU9Q2pnzlEF5BUv/LUzPo9xHDSADDtjSD9hNigoq5MIU35Mn8RvMAw6mutwWz0sqI90zT416XtI65Tf/7uvvcfDaykgXSx+Jmz1Hdx7mZGxktfXrhl4IeFUmg3estRq7i4JjdqYgqupKj44KdEY14Zqaqis5o7zOPL110B8HgPzp0y+kef8+/0LNOn/95Zdff/2Flvvp6ZGu+MOH9+/evX1dX1DMSBdNFGWzeV++3PPS9P7Dx3dv33tPj2qZLlW9usXEI8/p3JJN58ns7QPSx1RYL5nRrVAWyHf56PD6jLKxABMMxUBF5oCymLqCIaCSSB9y0vvahMGzesTcJH71isxkeJO75a+pFdd87qJGuPD5LcM0xZDUkDI8RnlRTt3pmBnzlj1NNjLDKnE7Uf2wwkktIKDBVF0NNFIUXxZGEr5ihtwEyY2ThMbk4ww5svmXk0QIyq7dXUAFy7veq4D2FByXLHv7km9AYCquv3qDPyOx8Iwx1f3yWUq93cM5x2t7MVkrImfqPmA5lYlx25/4034rizhts2ca9QIaDpMRRtXrW157ZSTD1/Mbgbmywa9e0DG/f//+7bs3vD3mWaFnKq/nWkIKCR7ohEm9yYVjRc/BiZZSMOFxxh2OUUs6x44faTOLQJF3bFKoTtNE8y0wIisckW0vJLjQKqNJxM4EOi3j9BSQwdYvnZHn0CR2auMaf5x3otJfDvxu7PM7I2l7agXGEjLdxXklJyQNb8D0QcFUjvGs9GvqMgYtazoCeyVYbi3jr9BMk61O+LzQlDrW8/nruvcs9ACtKgBlm4TmnU8Z7AIZWdR0aExPqwGodX1bfPvsID/Hqe4YBcEUjG2SKReUdcAaCTh3LvpMaLkzL3bjwVSVgbKkaH7iEnP2bFcWMg2Y0+oKkhM7ptQwMxxZ1bGhis9ulp0KZiC2qSKrKgD5xrWruTJztdwCOMqTmRXywr2kSzBqzjIxM/dxeQbn/kHRC5sqn9HPPX99Wh9+gHmqv8D3UB8Rfldwf/pykwZkuw+dFGMKV+09Y7oT3IzC0wUy6mMUY3me+mAF+3VjUQEC2bQ+Pn2lu6XL+fLlCww8/sjv6vs3yMl0+Ctj4ipEBw9QP3/6/MsvtM5JTuDbt/mz5L5JkKFsAgEluxD6jNd3+c1FcroQ3PJx31odYClhSsXaYDrGaq1tO9ctTwTXLkzBYNmLLaACYjLW8k3LRqN+fcqtcUwwaYuoECurePUyf58QIX3vdnM6+ZYMn7HkfK4i7eLyUip7JjWziMr/bEIdBWA91EBPi6APCnI5ElnB54uq3BmVJQUh37yxur2gNq+c5Gn1V5RlO0v7QKqShuOoCvBccr7nOP+ewLFmFeSEw9kjZcjMlncjtQ+SQd17ds6+Nx+6kA08BybGCjklKUswu2dNlKRAyNfDnbm1NQd4FPzkBvXkqBSsDfLbSzweWSdrf/fhPW8U85sM21+OdNX493TJVoEtq8o0T43NKMi3PDF5ZMYKWqmK3kMHsPS/CBV+NcmOV7XUCa3wfbhlRDvsoJvZZCaOJMwu80WcApEuJZnkTp7qsbDnVWB5z/O9hKPbActzt2o2uWMRBk78DvLlc8GhV3rNQTxjugjcZ0jljup0yvI7YW4XWFenDTDuQLpnqUbbKnClWOr5u+tpYlSYDINMo7xyBen6QC+GiPVjSwKG9cTvRmDNOIM2iaO8H+uoCxnRMoLyjgFOByBzR+sc0xNUaIBMoIJoXkxZFBOyHAPknl1M8ph/SYeuFFmVuMkD1R4bZcxrydI3RqFVMOWudZITHS4kheokd/JUwc46D9NALrUXgW0K5Xwh/8afmRqbdUF5RzaKXa+mjK949Ueob33mhZPWgZbs119/paeww7BP5RDQcT4UjMU56Qqm6rXjTAjgBGiekWaUcK1cKeTxoQXyEPuExcfkXk1gAIJApoGi78EBN8pD+PTpE6YPdRfNs64F/MmSX5B78fLLZ3rsNNyEszTKSK9cHRhzAUMwsibWS35IprAfchVczWydnQIBGoFdWOvcqs394DrVgWTcWBfHEbW+PZq83ZaxCYyoaePw/Ma7mvxNRMy8s2GkGyKQkKf7h3wwI/egK8TpM0FWmg8y3OQbOVJSjm09mPf21jvh8Jpq/qzH9bMhxNt+kdbRb9ywxFpcCkBdTh50Rq9KHJ0nusGomco79hfAPngrO3ZHkOz1hWtZ27ZjwKlZXFayevsVSNn58jUXW59MzwbUlwnQxaPilMqyzMhkZpkkZAQc4mSubOwmMrM3UGO9qVvaVQbIvPwfnGRNIP6bWpaFVncm/NkvZfio29uPr/XdHuUef0kEzJINTMBdxEOml2DmF68ipFN/9fLDh/c//PgD/rwzw9Iz+iHrrcagFQR9lFUFcajyOoidCsp5YYv98zBDjvlBk+3ZDMdKQewcVJFbVdhBvn0Y262FHXDT01EoG5J0V2Inf9Xn1ToWyIy6McocscvT/qpg5wBgxFTNLznHHS6SE23fefKsVIA/x9lx3AHzks43HOxM06qc1Nukfw4uzELCnq6ZlneQ5FrkcxZ0bZhOvzXYFOMsFKaRD2OWg2MLOxIgB9slerHNbwd4Th157I/8zq2dWwDI7YC/Ia0iCFVNE2HGPcgTWWNjRyqYsLHrni+GTMDMkiTFVF1FieVXKDXoGiYPOaIWWp1Cy40do1qOJ8A4Lzs/j47QhDBHwKmnKlruUuM0/cfJCiSBsiRocs4rptwod3H5CYnBsYUdCaYDYo17sDNLKugvFrWtXdy8qvvNvJDSe/nCnfubwXsa0Bf5gHJu8dUHf5HpHBBcNT50nIzEVuRCTbJQnUZKIgQBVYdffvmFBhrh7du3tKRY3XkOLIKeqMzISGfT4aYyMzxPJGRCSPLu3bvPnz/T7tcd4nwMmrmcHSATQtOJQFo8icqNt3G/GeCD6rrIcJPvgMudeDJgikN9gsIaSC9pfgQWxyhDoZDyNLLuEjSC/sn/ct1mbgbAEJIGcJxdloHJph8VkgYQtfiY7f8Iwy2J0spwopAgGaquFJxWcfsMA8DqKqgS3/ys1hlYkhUmnydPfkYATIoVWB7ICVM3L2O1nlpCKtnKUCgyQsj6vHIDhkD6xaSuDERZT7lzlc+ZQK36g9Sfhvj05XQILKRXkUVVOEwfX0ZqZoS0WmTcCEMGSV2AD27qVzzHFMixZpJkN6qt/WKKbBLV8l2oyKXWIYtMklr62r1veZPVO7mcEbxX3cjca/aMbqAMU1M5qq0zI2+/OOwffvj4448/5usNqzaTmyayB3vjG+aEFE0motQmxU41XKFlIbPzb8AfTdMfmbHdVBVkNHEo+L9NCqAPENBvJ+Ms5EHzU1Y4Qp5ReFaAaW1czONEu8BG3joWukJ9duozqKzr9VRVQWg9yl3qcZw4Mjtgx0c3BeFpPLH574+jKrJCqztSSArVBmo/I3am6YzMONR1kRfK+MzzqoF1OgsZ/IHXLgTHMP/f/+1fK+FkHToJ+QZXQ3yAKlZ9BDJkxa0XHjQY/eVBMwocCUgz5BK9Qc+KOAtpZspYdZABRyuwSGX49skdlQPmlQ4fhA5UVRD4sG+dB8ZRoRlzIjP6ilsup+SqIDEHWLXWdmthAqb287QwfRxz1d6wizUQoetRFe2sYP6ZoaOQjzxUJ8eKDJRFeQVLPweBjsf6Hacgegrkadpkfp75Axj9HWV2AjgPPEvSpj7c1NAj0CpkBBPWpJH9zg2e/mYAr+/yMeVffv30888/E0g270Aj80rMiy4+NMH0Irg5F6ZKmJHzDcbdsKmyg4H/L//lvyAQaB/TgdaLJz5ORwg8I6qemOy8IXm5cMl04XTkf/d3f0dInhdPTzA40Bvh7xUGgSc/TDfu+mRKso1/qSchI/T9l8+5RBD29EjHweLNTyqst7m/m9uRdQs3h+Tmrq53JVfW3D9OOreUZofA+o5kH0/sylPuKtZ3K+d+aj5HW/dr8/HUUuuucx7h65bz4/3D00P+kvjDl/sk/8r23ueagvyUX9PMSmsJya5U9eXFtcYcFRrWatFh8oGN9IR1TWGvsg1ZCE2b4TV3ivLl+Ym8+UOHDymmOmZnBHXolpyt2A5uRadARnmhWjefc+feWHi4TE2SctuS0DdzJuQtXFiLLOjjJ1EonnH5b18TjgAw5bQp4M90ngAIjMj4JOf2Fk4V6J/PCjNLdrPKBpUKrzA1XUcxqQw4+dfpDRNr7cOZf+VB8KxGzt8LDLGgNcCxWg2YJpUBNCqBma8yLz7vj0p9+Y1T+f37d2/fvXvzJl/fMt0KyczRVBE6MFbWNXWXKldjUg1ylzmQceEIujXK5YRr4WLFnEftQqYVU47hhl0gqGQnEpk1InS1AtlZdiQHVH9kgYynkOkjLiQrQaAKNDWjUC4nAZSx1HWx2a9dpt0YLYA6m1EATR5h8raqIsydkRFJOtAmVQRPnlbNMTMAVX12wLKkbXZhPTuy1SOPv/KssNUpNyR3Cz9PHGZG4TmdhapY1HY1g2l/mZv//O/+RXKMeVqWFzIkbHWQZ2CyJeHDe+pNNRBMVaFHomtc2MiTAJCnOqEJtKrQgJn1OEbIK9hJBUfZQNUWIONRYEM59dokGddzyIOpKoOdKiTBODmDZT6HvOMsT+wc5gj0b6GhtYWJ6XBxi84wPGeUMmMLZTlzAy0fBbHz3+FSqst5GvIXrU3WpKerP7iWTeC/pM2zn5zj3ORgJ6fdMz0GPne3+T4vzzFAk/TDDz+8f/+elteFMwI8sVaK5GwB0OUgtxsyzJcvX+h0yUxbQ/9KNjxJDmhf6WPw6ZcfBBibGxMqE85Iu4RKNwz/6dMnMtjf04/YFRHOvDZM+NDoQaLio+fySS43JPCabg0Ia9IXK49W4CIpoqJ9Qcpm8cNAPKk+ox1G7aTOiY/l1CeFKMATL1mhawdQSKlDfSgigZmQH/U5V1PNUX6CnIACFID1gJZdGM5ZdtVvrEg3bw3bF6q4P9ELy+8c5DPnbsal1haWfTkg5E8posYSLM/typmzzp517bzXw7NuD4bzBFCVPg0d4JdeaB9WmFK2YuARUImLeSsKPm9vSF7f94xHxlVnQLrOqUmss7eASuZsHMWMf3mX51ioOuofbK3ziRnzGkpAyQEaMvuTd5Dfnm7fvP7hh4/vP354/fqW57kLbCTKk2C79wwsQHRagCxKXkyPU5hIQGHp3wf9ZyUTzf9mZg7LxSTXoty9pYz8RxIsfbM+z4CLpNjN24CcfMsX92XnLFz+M/mXdAltTd6eemy+whHt34JRrV5cgabN4YRi9iZksfTCojayhcbRFO+S5yjKckYO9az++BV2+zz3CvQloqHPETf/6d/9C2wGVIbAGLGoQmvyRwdA0iUFKTQ/BpZhy6AKyvO0jCn01QS1TXOi5hUwqQpJsagtsySX3x0jmmzIg6VvjBvISxajpFaA3JvgqCCeV/eoLk0fIAfmei8KEzB9frSDAiL/d7Y5TkxmZ71mQga8/Lbaoyj7GdnMEbv6J+QbMm1SAJt8lmE6iF0GMfdnO7KHV7tn0Q4IjejdAYLqnnO/M0hjcZN2MZ8IZoDyNvO7+vN7vthX7HqymLASrZMTlaaKEU8aLP1ptj5//oxg/2oqyDRkuYX8Jnm31tkMxGJyFhPSfKhSLB0xD9oPRqYlQ+4gp73mBZI831BZAQItJ2HdN7MWpkh3W/e5kZnF2YFyTqA0G7n9l5uzNBVfnx4f7tPS0EU+5rZxqkgrQ8UErQ0Fua+75cl3XFASG5NVxTdsGmKEZMoxDpMPN2e/qsmxttzavb/PZyQw1bTpsut7RfKoTlpefxOW9sR1xs8ep5DUl7qqNA7SjXLdsI2MNSsslmVkMYmljg00yY9P6ak5JHbMPEqFrzEPa6jy7Ox921BvCbINHDh2wS3fUDJeVWHOduLIoikl5edt/SWWuDICioxDSB/o6x5z8SfIzHHlrPZaVTBv/YjAAjF5sm0hMdo9QwI3iC1MIP/XU3VzTn1MwCPrLw+YOgiYHKPyqEabJDnzOczV46aUGnJGVOrNrU478tdRKVO5KQDFbHZVUkzAJn0j/YsXb9+/++mnn3748QeeB6TNQlJPHgnIzwRz4pR2ygCStNLuEH8PWWGxhUUVFnWOHc901zx3qJS1+UNVfhbfVcYOzuIUQl400267VRzlLltMh2eg2+XMlxJgnc496a68xkVSVKYzq9l2CxGSx2w7plIuxvN/OkxrC105M0ySMd7jfADt0PhORiy9MJmjqcY935C3MOsHs84dMAkDZfK5ZyMBlKOCUF2oS01+Due9zwayY1ROooKqaLU8RQT5OTZ2pl4MYwuM16AbUO6Rq6A1lDEI2daCc4lFDcjn31O3qDn2AlUVQOeUBBfVRp2cC8ujsFNBM0cBcHW+mGE6C1XRqxBadz4VtLCogirxmoQmsahzkjqXtKEPk6po9aK1MXnlXpDqLvDoD46HEvASuqTCLs+EpnZAaLmgXD7VPfuqiZBX5a/Vp9Z9aMqgYfr06ROM/QTAk5EOuLIGybAJQB8C6ZgZYUhLU9KfNkb2zjFy3Qk2LvOS1nCBDK8gA+jUdBY0xDb6/MCKAPCHZwS39dcBLRjT7DyA8kQ+I1H9uuFEWX9moWd136okzXTy3W6mg+xjp9tWEjORJRvyLQnZFJpdtybZC8ng3ej66+HwL55oTRJIw1rdcaaiDMbUbvi2ojjUS1Hlz5T18Yv6KFzedOSpkU8gcLy9yGJN9Pocc5LXJPmfCXl7Q7m07Kml/hhNPeJTk3bBid1qIKtjQVXZk2SdKiA7UiBWT8B7AkypUdgMbicADt/K5L+TFOPHPNbhiOvmPBnhFJwzzSdh1YdMDusBUU+xVUzFAuViy7MK184IU9MGyCytTQJ+SQVUNhKH9Z5s20Bjo24hba3tWvIUEDOYtyoJ9fLr7eu7/ILq7c3bd+9++N0Pb9694/BjzYePNmyrq5+1pJF2YeUtLKpApYxNHgWQmPMo1R0JmjmaGprm3hZ9oeYJNnJJBaLE0g/wCCrvPOUlASrAX6vQNIXGkfkH4VKmOYXlSfb4/egzFtlUovO0AKkgmr+IYT3VtoPkNJXMEKans8Ld7OAQeAaZ3Qjm0sBOvYT9vOAYldTFzDp3PkLPPp3yuedmgfKOOaGevZJtQri4O+Vw8hHIVi+0iuIjyM+xkZiNV1DeCUeU+4Lq3EQuhAplPyWZMtDakOkxuMYvy1KZGihPHuxUcKZu9557NM8upNH8TrjoD+lVbOfDFC03mtmZUHeMWGSN+oAwm0kGSIpFFSbTco/CUiczMflNXozqLvCS/wnn1v3VuYVzt8iSoknhb1/BRa7v3Lh5lc7ylX+cuWapO5e5PZxvqfjyBZme4/3792/qe9/sWXl6I3RmBTJoot8ysC9tNMqo8HRdeBoOvnzJL/Mh0J4ywgOTEIWnpFGRa1IcGFvA9P7tO0ZbOvMD/OnV84/sKSHdYv59OjfeXtLKhqlHNcg0ifSLDw/3X5BfpCdgdpoY5k1IiHLjQR70cNXk2G6ms6xbxTwoKK02YiKyZG/f1r3kfHsG1sSErG70MXce06dROhnsj33+xnF9ciP7W3fHOUK5KV79LgsIHwtRmTqBpcrv5DWm7JT0hTc5+UR1/mP1Pmjf7Z7XYxWQUv1HgzDk2cAhyOzFNE+VjNQ4PHHkBIuaWq257MVz6ad8Hiwuj4b5icq98txy7oYya+anDCNnkScSSfVxFFtUCkAGSVdoJ6xWhQkQ4Y+OyimY8yqfUCKqjIGBcT6VlxBUxkxR0yHjJnCoMyaeOrfADjMmoLLJA8jwA6o5omBbxvJ8mc9V397lbwC9+8Ab2HfUzkmDm5UscC7lvwr2DcEBTnQE83YNpZ4qVLiGGdX4zSgwfVp23mzAlQx1gv0ZME8vR6AK1fYBZ/u5mWYxRsFM8h+OHLgtbYO5GHUAymX5s6cmxMqzyIKypnhcwTVrijir7czTzGDnJooJeTQ9jyupTrP02AWAWczkz3GZN+FOmPB53dAHIGtSvfl//rd/zdzqcTxAP8E1V6ZNjg15sKn7IuY6ZRpRz7vzFn4j6hxHBkA+53n+uavp2bICo2imkQx1FWh+JzAqONeOFKo7h7JEsMtvpnFkjsuZPkd/MY8XKkla3qHJnVW1STPIRJjyBuSLE+2YnVVI7kaFRquT3+QVMpgIQnWi+TmWcOHqPAWBKpSbZPR4HbtnmHIoploT/Hhpf0wHlW/AQOC1/+PHj7z6JrJ61nI+PckViEIARPnyTyvj6wqm++0vZvfnj/HJb7/V9QJPA80GzIA/IzUov3n7llTItnHWAP/+3Ttr1hOSsdySf6l1wjIFniZZ8mOaQsujQSQDAiMM0NPfG3NdjCRkajbLfwuCAetHIf10IfWUvAxPyw2H+rlQvutzIw3nk2EWrDw/9d/mDLNa4y4A5+qq8eenco/0wmnlyfjAsrPIUPUbgfyfphmSdv4h95sdX9DcV0OfdLT7mX2tukpLMmduvuSoWGTWIQg0ZyBwcbJLDOqgJcRxGevqIVlMukPeUqFyODwZRAc6Nsp4wol0qIlcDqopM9TRBxKYOE2iVlTsa1Wr5y7fNZeyViEjvp1Vt6BbYs+TK5TLEeE9NDoDKoV5+/7txx9/+PDhw129++UkI2cXBvBk9MPvvueZVgGj2w7sFqad/069GAhwO5o6dpdkQlM7mGSt4mrUb6e9iOk/q4VHbaYPujAKq26SQH7m/H6YpzMrm/o3E+Lwmz4XwURC1TxCRrQDOFqFPp57yuV2CtwlcZxTbz+XqdTSN7mxizo6XOMFvBkYdz7ygzzV3JOCmZ+xhUN4ANmxO1N+a5Af7toROglUno0KDU1gqsqFlVZSK6U0ucfWPQtlxl31jM0ckcjz5M0Y5SjDyNpze+USphtjC9dmJ9cSzv0FsiovAAiZ97AVqvKqPRZiXeIVdEh7NqM6sSNdlmTvUvsoC9QuvtFu82olX/Z1NWn0FKoKu7U/g12g2EWhNjNNm5xReY7XcPTcxgtX5yP6Waa6k/OjXiPl5/c9u1Hrxh7/b6/ZNKZ0kMhv375F1i1RB2DirEuzWKdf9762xVNl1L+ypeGAAbjBdHvq2J7ICXyVvyVO/nS6ddManm7+9d1dN7tVfupH/vqUj4iYh0SLrPbIzFHqwwnixbd0+Y9fvqSbru/D+/Trp8/5SukXW19Nu/nIrt3k71u/opkkT57e1Q8mM82k94lB3Vomf+4MYmJ8zMcq0ubgU92wsu1pdu1xfZSiKiNP2l/c8nAJZs7971y5I+Yed8pAxjkT9QiTIVMEuY/s50DSGbOaupuee+4208h6ptsuectW7T6pOF55B5/LbjLjWhnWFnOYtiIpqpaNHqxDEBS1DkjQJpezzs4iHYEHEVdVA/l5e8fZFevkgSdGh0simAeshBvPSQkDyj3zqpIAub7YI2cpI1Vmg+oTF2Qvn8DAqSoApiCg51psoY5hgMyoQwQ0O/ria8ZTBrDzR4vHaQOyqxwn9ufDxw88eMt6c5fl4Jrn0ZbhBN/I5Iysn8NKtiWdo/iaaBQz5e+B4e1vuJgywKeZY/5kOfc/xzJNn2f8s5cbZm3WYGDX40Evl2DKjcRcn25OoSBzDJkMsmHX3HpUmLiWf4curLHLtnO4mBCf5hXG7Cv84kRL2mRGvCYvZv4dOlB1AvKadWdqtdF81w8u+uzgMhl3gMRftBu4+dt/+88XvU3ZZ5sjrq1yaWKcgNfUgrICydbPzUE0wziLY7YaO/zMp3kEGKDcaOtFHsxn3aIK3qOapKrz5qI8ciKYp5kTzmffOaDKWDlpFSSFqvPKy5QReb1+7NDr0nmHNrXQ9TcJelLXK1Tx1zMBI0Q008IugyNgAmcRc/mObSWDzEVU0AXrkTTP3E+xyfyMcBwv4riuTTgLmRmc2pUiMIJeJpBXgC57tQOlpj2qfxEPWb+klbdoY1Fftj8yEtOWX6EZRnw4iHSXyt3d9u3n1wWc04HWX/LjFZ0uxDx4gs7sCEgFdED9/OULPa08PrbmGV+8gKdUSYBAAXSGOCAH48preOWmy0vDaNcO95R70Lmxzfjrr/nb3r9s+IT888+MLIBu8vH+If/oTSP1tboONpJM9KCPjze0P9VxPj488oYgnWjN8YCVDa8+NjtfDzpmVkc9mACBVJZqoaqqKizXaRhVgmDQIxeDRhO/OvUKr1F5jcleiy0pS6Y+ZvdRJeU//YH9cQ6e4Xk7UF3jhvhsuztR0Tmx6Gx3DhwBbLzxKI/T1TLYrhucfM6BjBujR79WQlZ+cNrEixITWKiIBfdTmKFHBc6o5VqnX/3eaYBJQQeOa+R6Sqwa1kmeJHjHtbALbMCzKGMnKOPx/GMPAj7WkU1y7YzP0zEFZI31IZBaGuDdD075a6Jvbt+8yz/1EOkkeJhzIpPWu2hEc4IWwJR7FjDoBTzB9BEyM4+Qaf+dQ3Id59gwo4TqJSxT+zzrnE/OVL4zH9Ud77E435NYjztwDdNzd2hMNRPu5DzFCqgTzeysUwaqO3LC1S1lQzO7NR4926FNCl0/53XRAWpDVV6oElf2kwOpFBplX2hGYWI6TDSpcFRbKHq/A6IXKD9VRo9y/EYqyLnbCjf/17//l7DEg7iP1HqfqVxvc0HOx8sY8x6coHwMjjEPVDZ8U7msZY7KHSCbCpkRyADklMHBqoTJnGdUEnKZx5jMOTb1qbtcmiMsn35UPcuzrAid0yR51Gyxlqke+UMJuYeRJLn844TMj1kkSNHbF5GqNgnTXTiQFKx3bqYXay64JmlnfQAM8lQZUet21ULFrQJIOJ2bb0+sjH2J12ECpuFzpmkyIFSeSldqWT0icVKNdzntmBNki2+3HinN48JDo8LmGCuvkoxt9WFUjaepRdVLwbgtyCtXnrUhegLk6S+M0gp6t2HY1Zp6RTmKV9/ylGHz6plgo5OvoPOcQ60HZzLLyJPoNl9WzDpf8QJbnyIggHzbka1X0Jvb9at4zNufe6bThUR+rJujyAkbz2t86LC/0Fk85ksxaiNv6NToRXnQdfH45ddf//Tzz8z5+s0bHKppzb3hPtshnJeEnVmZ1zOm/vzrp9zyrduBnJH5hSiGby8evtz/8vMvdFav6fJdz4sXTPz5S/4SoSGkNTOlkpAZaTfpd92CIPsJQeusb4AX62JHsoL7fAzj8cv9l59/+fTzz59/+eXp85f7X399/Pzl8QsV/Ar/+Pnz1/v7F0/fmPvxyyPJ8ot5uT/LYqthBdWs9j1dFC53ORZ5pEVNVay9jg6FcvBIUFuT84MkPC1yBarjx36pMOIyEWuBOWt9vqPI7Ajhv73IX2ZnunyRNm5QLzh+nCqZq54aa656diDWGZd705TIyaS1vPKkTQLvdK9Yun/2MJOTnlPDStiAJCjkQ9z1GYMy5WyuW6Ox8OCkZIVp5HPK5uPmmSh9PXjiuGivGfJIlvoGwKj1t3iSLCEnoHJYJbPIzJQlcsbmTMkTpfbSf2HIdybXhTeOa6Uha09cdlZLqXXdzgRjipRSC5TCj/coeZtSTmxU/Dj6tXWozMr/dcLGUsuMrzndn0y9Va7w8DVvwEjAWzeMdM85BC+/fvjhw6u7V7evb3nwRnalqKdV8m4ZgDtMlUtf0y2QrJ0XtcpbB3FiZsatBfyV2wo6c3uKVivZgrwmVZD92y6wOSmXFxt4eujG6HQm8dy4CJxx6Cn0Bzx3dgyyCZss+0lWAMh4AuYlP0I5nhYSU52HtYI84UrGvNbEA2HKvXBRlnXaIF+Epp2DFYpFFbxG4V1PjNiqLsrKH6XP6whp/K6XeurhlagteeULYFrobS+3k+c1QeBc/ovc1OwAZz5CshfkfxM69/kAU4IlIVJkhCwsy42q3A5FrtPPSRG2PPs6gce9TSJF1CFTkGE08OwvdWeemkA10Zu3IxuBMHM5t7JQLnvWKlSXUmjGDDI9tqCVEdV5yxhMeYejGyPYzaUgVBuSerdVEpDHkuSBPGeypKomUPu6itcElMseNANMDjQ1LF+TKPqEWVU7tCCoZOZnRNUEmlQQRwcFjkmNJ08xGWNlkBTmKEreqSegilYVgLIjr8yMs9o5u0LLmGb9c5zY8QhsoHJPBFfjyVMTnTEjmmM71NQNfcyvJ5eBuJdKhawrUfUOEPf11ssrCy8YqO/evXv79i2F0R/QSZMCgWerZx2euNE5326/UAjsiRlpPvGXJ8/Hjx8R8Aev8y/vaWcBLd3nz58hCemFC4sByHiamUDLS8ded4s1IZAKwGdJeNbazUkUMFXa0gKMAv3d12/5pud0zAUWy8J/+OEHxtd39CD5NrK8AjDnl3uW/eUTLfqnT7/+8uXXCE9fHp7uH3750y/1qY/P91++5HMRdIv0M2mUMwY1pqS8PqXFqu6lHgUuDR6eb1V7xXg88tMdYGWUUwJvh+Lj6mIo4A7Jhrj2hg4IWiWTt2ZgdAOBjA7ffCHJa8lCyA1TFsTibzZGt16e6QlACIoRnA2WrgPOlAfPS1X+E3WeswJWsYjtsIIUumV2r7Uy6qnangi9XQBmqmkdCsRiq9mSmU2XxwdvBOvBFGbLEPdy4zDJlFb1lBt2SfPqXkwE1S1H0An4H77BSsmW30vlWPvcfZlPPP/+D3/Ived669uzg5aJVRA+Uy5ihouKPQtv4CyWfo7J6waWfo7JK+9GEfPCGTMFZdfb6jVcdCC2j2wzJrwGPaebTOVYSZQFToySWkUZg6Vv2JFHh2vYBVrhEZ7bejLClPsJMjpEHjk7//RpEqGwhCYVxFSVawaFlXOq16DPDhzKJQ2H6WjOa5lHSDDXiKywQzle4AE8UfMKQHlcNE7ds2w5n6ZRVvWHpEBuH0eFlp+3Ah0cQZ/9YGeCcUM7JyjLBeyeRVMWUz3KzeT+TUFVGbCPOwag1kvqnmxQuVj6hnbrkDnqv+Tlcgb4HZpshx1zrKEZPXWTmdiR7vNSNsgk/nyiqCV0VLkE2xpzfGXiV2i1SZwlheQmmGePMgWtkqTynM43rT1OlH2RXfx8LjFswglY8+6/REcdehSKZrAu5fWNdfV7hFTKvDxhM3tJFZrmzFORJtKmmYbS9hfgwKt1XrC3OumUGZNoYGv18hV1tKEfPnzA/8uXLwS+eZ0/W0iIHzOGMQQH5m2k6JoCE9kYq+b40JkBJPJTGyNNMzDqtv4WoAeDEIBDmBJc5PazUIcsU9DX393d3NH7v77NX2O5qVv4+at8b+7yN19ev3lNKWbmTW1tbhKQqxImJyH1ozaER4iS2X+KZ9+qFWbVrgIhZVc/HSFF58ZPTt/tbrT5fbeQ5jDfoFA+dt7UWEhsAWeAM4VoklF2RgQ8kVUBguGYsqqCVavDmweUvJJrKpfg7mZ9WTFyzCYtZM2rM14fAefNzONDPrkOi0MWRWYiqyslC6zF+UhgPbVB+CrbUcbuuQpZ5U3gw1jpswRDZE7+22mDFQoeL2SqMhzoSkRZT5eO3CcvG3K5JMkJWwE7XmYlHTAnvmrLewObyJMip07u/+Xl4/b13U9/+OmPf/VXb/Kn8fNlkYThWeHBlBvXumdnB0vfwgfxG9j8V8Au28SxsHaeIZKg/ZGlVRuT2ZXRSNh58iWdg23ceYpr/vDM2BUKjwWoTGeo58q+GMJb1QRUZ6qd8Bej0m8YTIlrA3craiuSphOzYTLKNZ7WC8p4AZpqXPtZ7svfGRuaRDMKDRgPpbHD058LToRwzACmiVEBdBSQb0hexG4VIp/cUFoJqmLGHQnCb1lQdQBaFZpx5EoWW0FToxmFcjlDW5XnOIWLcOuVd+HP1K+pz/io9aoznUVf9MGidJMqLLZgZseL0H+OUxBRR38pFr9hkoAZFaYVdCXICg2Z8jqZZp7Jp9M4B9bd1adlRmZVaB4gb6+Lp6N2xMpQYApGeTCiQqIeoXkH6z9aO7mmSnAm6KAKFGFEhz/TPTdYtT9rdJ/rKFf3nH84jz8rpsOrf3fWA7U+jMHW0ecUl16ZV+Lf/e539Jc4wgOKwVMQi6pzA56xEyLTK4ME1t1Tmt2///u/J9X79+9pTNMBbLcVRYcDBKbGB6TagjdgESApMkz12XTPyLRFJEHAh1Qt0K4pSFI8m8Q0r/L3VvLxlcb7t+/809Y4YXhjO0JhleH2Vc3FZKkvbq9f5+97U0LyrxmCd2/e0pHf3ZxuBCJU2oAisyoWsPXT99Ulo8nrRggazhgQ2Cl6eo4Lb2/IhdU8WBFIDhCcEcEMjPgwhW6g5eSsknADyIzwFZxL1i0cM7IjrDlvCl7l89McjioLV8bEJ1VqtikgufnLUtPxqAZXQOZDDTURigUwe7a3Dkq2st5+dFVkwLPDFQhk6zML/xeSs0BIj/ozourQo0BGcSsA89VP+QyW0Xx7im91tV5yJyyogg6xciA/zxmBT42xIpbXQP5I0G02M0/w/PkVnkp//U/++uMPP9Q5uGaJ4/kmTKxpNugsjs4bTj4T0/+ZPJmxsPTCogrEMu74qSrrVuqJYdzIheEW046ZpGiyIdOQOfIT5qno5axwERzHiw4XmR15ZI6gGH2mM2SdxZew7WfEsZbiTpBhrCf6iQGEANRmlAX2Gn8DOgPERW0kgvklwZTFRUaSWBmA7PWqSd3AJMFit+sGgjyYsQqgfIOlXwLWPgqoVczXm//87/9lUwriqIKOV9AHmVxFLzegTKXyQpOY6ixr8pJA1ZX31E5alj0saSkjJ4L8DERuVYERN5BPoW4mAxuJKSCfTFu4vPIcLZ5RdODOrbgIOqQSyfPuOcyAzDQd84sdPyFTXieTBchMHnmmAixKknHyS9iOHeicgBOxfp69vO2AmRCBLDllwCm9pDI13Gogz5jZgrMZ0Ze0QaZHQLgvoqqgEkaoiDM83z0nJtBHU0ke5W/1tPKbN+wj6+/emwuVFoSGDOLLly+2VrS5vEjTPeMAb53VJiYJKjEm8DBN4IOD95j9I9thX6QFhIGnYf3w4QNuzkIGk0yhSls7PxkoBouEr4rS0dLaxVg9CbyAYQyTyIDCAILdcGKp5u41Y27cBe9oetltmmNaawa6PHrafMiFjaTZISZlplCGZEo6qqKPTEOd/s+SyoECHGGY6c1d/tg4OguhkrSZhfo+5oeH+3yW/Km+kjn/OJ/vBvmGwOPh/v7xPp8iphxW5L9lkcnkwGyq2YXt5GREdscAbshuwnTTU0DmPjdCdbzeDldmB2sj4uZ7koz12XQmtpT8kwEau13zsqwFjv2XLz6+fP70mf/zSZj8subPP//8pz/96b/z1urv//7nv/8T+i/5Rc5f8fjymYD7VE5HzuyVNvPWh4UoKVJV7538FDaepK4LXlVfRmQY/cPwfyHqcnMfwqAyVxZVLvxvhvxTyGiDnAIshgNRKnzP2KNCxS1/IFkOesYKNDGyRgQOCe0LB5z6Pn78SPdMQXXLfgsYIa2KpfrjABxmEmAUcevnOZbTAc+YGmYQfSAaqk0moLCppzq1bvxpexvwkFqv4RnrblcvApNTcKA91jorHEtCr7i9QzM7HDPM8IvQ+rxPw/N8zuJydtCEcOyeRXntZyxmX/+E83Zs/TztIUDAx5LkL+JoregVLrNhzagCptyQZOzwzrZjxMUkEzg0ZEy1fmtQDwQ9JjS1Q0I3xhQyR+CDjVEstqJUexSamm+02tbjib4DfBc2w5t/JnCamGlJhZlzupk50qVuzFEf0TXsiinjcpZpaIJWWGyhndukALi6KewcdvMKyHZoYYcDeVpCA7VTgXILIm9q19wo37V7u5ySO3mXQVPNEMgoKCvsCmPGztNky6DVFvA3iU8WeSz5/zwc4ZnuuVyCTTSbPuWw3XWWSW/jdz/zf80OcjuzbhXT7lAVrQ6Bb9++peHj0Nt4wVtqorZf4LCZXOR2kpMkjVGB8Jox3+kBT87379/jwxSYdrFMAQkQUOUJR4AknA4MXgdqo6fRkzQIaWZW65OFg5AbT1SasJKTE78N5BH5vHLeJ+TDIa/z5V/VSWPI21/qiXN+kZH+uG5D52f1ysWknnTgd69pJ7OqAvMz41LGqxRastUGriUzpkgWuprOSMj0j1/Wu5E0lb/8wo/P9+uLR5iQkSSduYU15/avBy7fQwmcFOgGDATM93D/kOmYKy1svueEMftMWLI4rlRv3rwmLVPAs0bm5lwi9vOvnz5VbK0pX63NolJAfqGOxdKTo+XdGqbqqj/nlxup00+QW+H6kRVFK9lqsSC4dityS42ArGWtk2EieQrLrTw1eeSwIzMZYxF5XmXi+gINZom07XaDhIzm1FYhq1pQmWY9pwx6biXJx1N/xuxsfUrE3zN9/JbfHPj9Tz/97qffZ0tfZGpRk6xZKltGGGUwK9BZtENjGdbVYg99LkYt6VnMDM+EmH/O0qJRu9jOptByGU/QJGR6Io6vZDMxX1+XDlj7aQhQ5RutcjIpTHTy4ywGPuOww0WHa2QwpkBouSzBTu7uGUx+qiYRPpvatAN8mxTYSGXVYz0XcdEqWWs6nWP89BA3cw07B1XrafX70adHX3lguF6ddc89hyU6wrQVk8HyUy77cobfkY76A2cE7SCOyVudAkjYUC/CMqZby0cyfucJUbnkSc5iGjKzZrvndgZ6to9AnUw5rgwyHCQFGDwVGP1c9RFmExW33ODnQRQ9teO0ttrCEc0j9LRH54sM7vIXrZxxu4X0eQIM6VGhobo9s9apCzR1WkmAXJtz+uRJ8y2DVhXENG2IKtlWxmu/Nei4QZ+QesrYPeff4ePPgni6ptvzHKvAl3TPMPQ3rEUBwL97984lMwKYPNXzC3UB6vGs4JTLa3ldIOiITF438uix3njXGR4fOlT84R37ggJSZYFwYCqbMKI00TrgiQnZT4KSBWdUo0yVnFva+FTZd6/fsg34Vit0w6rokdMm19bc3r15ffcGNa0KS8Y1Sbf3CfbR+VxDtkIyY24+kyl7S+sNx1TwjExKCbhRJaUQX9dMVpAPgfgjYWRM382j5uCgZ1/Wu58kYQFPvLd5+vVTfZte/dVDrPm1SNZO6nLWn0duDCdP3ah8yCco2Cceef6zKyXooJoel/42zfpnbxUz8ghfHS4PGtz7um9sc4zMI/ovv/768y888n1/v/zy859+/uXnX3LMOGr5co/Uk3aTOhHq61kA5woNd5rU2iB3g//ZN1dBeSxLZm1DZaiqGbLDAj0bm79XnfcuSZiPn2yHrQOL51HyemDfXOLDWOdj3XQvYEKu8ydy7oGPkD6vkqy8V0hBh2Y6KvLWRam2T75PB7XWnke+XiMmVsJ+VekvHp4eeOP00x/+8PGHj8kf39NCBAlFq45slMxvYqv21JpPdObvxM4fVTjLNtdZtY0srFD8kpdtQzNTaHkmnPwRmvDfhSzpAEweYs41VM8HZAWR+Ro5I69ma0yf7/H/TmTuDYuqZe4WK5DhEbIX7TD40k61TbkdEGtcmD4XUZfJ5eakyMcoSdCqQqML6Mo3ny7sQhSMWHoxppJEBh5rgbqkc+jfMFBBk0nSPU9X/bgaYgaYZBDaDUGTPqDPNkiclQEmhY7VitpMo02tNoNQETFJOq/yEYZoNUq0fCQZRUcBfpTLwiLPw8UyjeXLUKQjDGNeascU5Rgo99hJBIwmXzsmFr/tj9AknBro08KEDqDVFsSUwTXrJIHq2WJrnG5YgbuERYZRny4edNQUGjJErx8HQOppTkle9Kdph+YRGqhzS2UYNuE0But4WdXa/2Vpn+qG0fifVzuZDOtuWk6Yx8e6OVd/tZswr/iMdMl0LXa9CI/bn+Cm38U/t1OrZ3WumuTs3ENulVhkQvCn44JMC/41H6R+//69yQEnMAz+MwNyWsmtP4YHlEFh9HIA17dv3+IDjwMhCKgPj/l0NVYTAnjGypq+oklA4N1dpk4PVPehc6e51kjjxZ7RwvI/25ZY2vR83CIfg05l+QBwrmk0PrjGYcvMSKq0wUmT8wEmy9hAgiXYI9ZTmEA8mTuFrQzrmgme6m/d4YGsyRCiWbk76S1qRjDTNsgP2D3cPOKSyG1FxspB/1xIk74dUBIyOwIMHbSezGXCdMBfv/7d3/1XVEgzYKPbIwoHUrOlFpbJct6laaREm1NmwYRDNqGmw9UZLYD/2fyctbWBOAR10x0rgBT4K3Cgun75zFSvR8jNoyJo7ZEfDOwA66KIMOWvxA8C2cRMU5lxAybkfx3jL1Mjm2Ny1GTpem5TgLJ8wjgz143kk7MjpzKbzPZxeHgj8/rNm9///vdv3r5hV2uqheU8UGkC1V4XWDGF6TnxTPdM1FJGqqU/izmXG4UgyagAOWVGwaZuQoCgD3k4FvIxFyC1gk4ldpklEeA1Cciu8BoMwUcBZs7bsQjB+bsmIK18DdPHwGshF90Y2RwZxont9eUUiED9CFhlwEke83aIUK2sp0AIf8z8CgJVxijKbEZSVat8j2DyEwZOWZVntzJAVfB4yTQ68wxvMh4HzCQ7H66WjJCeTgBnDsrNf/q3/1wPKMY2izaJluVJIVRFO8g7NoPAtU/BueaM+AhVTK0ydipVkHs48OOBmVez9WCRda3PDQAmIdvIQHKnrkxZOGNXqJoX481fEgd2TWsDq0J+q74u7no22senAVDtQNAy1n55ECdnnr7nO4YzplmPjAKvWxx4sgFU3GC8TgHCFTABZdA8qEnWvfBWNYERFHQSp8PTUit9LbliVfVMunKrnVmnn1bk6aYgXMIkcQbk7vAJTDprZdSfOXUQmITOCD0CyOYnWeM6TzSBZVr9XzytLT/G0a/CrM3CKsprIi+55KlPP9MlVs7qZupjD6XGma326ADbaF7y6UJ4eY5znUg0QwhJuc1e82YWBEwEIuDGiIxA/43169Oj7Skk3RVWZKZzUtw6m6o1eHQY6RhwwPl9dfkpoPxJQgjWx6e06Tmtt+NOFECAv0tvltPVJiYZOK/qS9ay0jrNiELNp3bra7CJyHpu84tzZHxD5XWMWWpOr1wGbrgaYE2rDeoZkXpumJ39fEVLjo5EIA+SMDXJqAeSRGRjqrvXd7aKWVR9dLfsAQKFyBjoRtVE+U5fSMDyf/klnxOmc2X89OkTyyQKT8ACATwMO48VkuSOmPTUjfoBE9XN2+wnj3yOm2mq4w3NgXiVBhcHhPS18fV7YevipjvL+/qNNwrZTDYlf4C8DjGPfHFyXr0QVhR0poxad4aDOAAOwuscEfaK5HVM6mzkos1u6LrtGGA57BI+ia0nPipLw4coNxO3ZChneWUQ07o45ymQVRcStWZBTBAvDBx/Ni+Naxb4qj4fz7MjjtvJkkedgyRbm4xgFgTszgsqbYD16dtTXnfyWZ4cHRh+IPOehaV9uc/nW25uX/30hz/8AH73Y+apKfRvpN6CmcFSqyaxXAuLsrYz7NQF3cwJKkdqQG6rkFFgv3qU1BNVRqHRnp0QTpOqyNxbHhl9Ji+0QpJZWbQn43LdZpefmIxuejbaAXkncJAUyjFQ3YUcMzQqKFPsTPKeTspAE6BCRtNasIBargUYxoo4m7qMAU9ShckjkFmgnic5+UxIAkJQHYtfdTYDkF0XIERh57ODJpxnMeBQyCmh2OXEKmq2lbPHJmUmtGoCeYE4P0lQuf7c/O2/+WeYURyXcUPFLqB2xpkatHNnWHyllZmFKoCWZ8Jy3zKU0Kooe2AMQv0M5JXN6bjI7WyT75P15FAol/LZuGkFUz0z1dVhiYWWexTXGHG0Loz37oy9aXP35kFExSTTi+WVoIyn5B0uL2ZO1CUVdACK50xkYkW5J78y50OToP1VTdOS5+TE8DyTB07JG51qhqx6tqv5EV0ncgvNK4PNtM+/rPUFYltV60Bo7VFfxpJXVRnrX/7TouTY5bDSgUSu12ZfznlWv3v3DlNZ846FnoMmDPl9AX8PNy/eyVn70EtDEIQTSD+HQHJvYBNI52MbDcNIJ40DPDDKDsZUnVCBDAAZhx8+5h+piSIEWCSgm8TKJbozCDgys34zUDyA5NlrnTjjUE1jfadeVkZDXFe0agTTtKWTzuUfnnRpozNFmDUTM6f9e5XfmOPMzI3pdHikspiUUTlhVkkF6zGJRw4rwJTp41b6jrd7NqqggIVFAdvonws21mwRm4aJfaiZzZuEc2QT3J831bBmrgLMNl1G/UtNVKjzV1OBupYmP4wQkMSaKmMJAZZtrwKk9bYkDu4ntL4ojDrKbPlPkxECZHBTng4CXgFDReQoU0SYs4C49b/d4YPlNHvRbHJlKM/16pBRcnkW5luFqIWnF9/SPScmqcqefisyG5DPbNR347x6Sef87uMHNqeyrFQTPdEeF3zPkPxnsc8F7JxbbbIFVtejQssVNGcM2gp0ENDTJOB3QqOCgotqY7GF3Rn1PNptV9XVDFey6g/Ms5TrNTxjAt9jZSLQfpG3KARlR0xFF+r5u+RLEyXyzGEJ343LAZ22k1tVqzuUezbTZx9MrhS5CKynVQe2sMM1fodMU2hVAcgL1LNt3PY/95494RwF5hZ0VZ4+QgYHrDKgggKsjDuyceSdSCyq3Ja0oR1yG2nDNFnPBVR+q/LA6I/qKJrEg1F/gL+ZtbZbyy/H52jdGWWFVsE1RjjLEUywCSfnCXix9LGlS7/ECEmw9IHeAbH84rmEieV0QEznVp07hNUlvlR379o+AN32oExoApGZrf79QUHm/IHttK7LCQeuOdR+Jg8O7aOQD84HriLbXsJmXaM1KJe0dc9R8o8m7EM6SLtncjEjZ6/Nrt2zG0WblRu6daeTrvfHH3/EH8bWKqjjOHcVGWCpljiv/YTXZwBynXpLO3Z3RwYaOwRy4owb/tWepT+T0b+SLfTzi9kp3UaQUuHzIYEq/u3b/NbjfIn3uIMsarufnSasunbMjKRNb2bfvEBfRJZq5rZHbp5m917hSiCzpMTyZrNJGDl9db5tLSlC5qZ1ny25QY21HuZUKDZ77i+g5QfZOXaVsHzy8XQS1L9tfIOxqb17Xe9h6qDaYpMMYEsB7ORjfU9c7ScjhxM+iXkLQRLcaosQGEkocpBqi+arC2pil5AoPCVbYFAwJEKNWQAnYVmzHVlMHjkpN5Rj/JVD1Yc0qqLAG9hlWM8OhRw+pBUTJNGGyUwhq9qKFJA5BH0yr1MuO5CaCyUr1JGoBIZwuEnBYybtbF9554vyMh/Mr5M7obHVefKYDzGzp1k+bvXV1lVJ3t+RJPMC/MMC8uTEzT8Dsq+/+93v3n/8gGdNnWH51+yt7pA0S9wjphE15LWcHXCY/uDIgGY6/7VRtNtuIS1wfBinlbEhPwHZwoTkEX3CqJpwl1YHcZxReL7hoHpyuzJ1ewrVHTmxMx0rXNIGHeCFDDhOoBUYssc42cCUxYE5O68aXtuXMgrjSbl+nsPjovMucEm/hUrD8Tpd3xSewdGncgTZurKqNnRrLHbceWTs+hFu/u//8D+6Ns8YR6CrYwv4qQKYhmqTrTam2qempAJAdlXKjkdMK+uI92AcRVnOTFy6lJmo5wLtI5rkutkH3pCyr2epMmi5XkIDmePYOJJT9miBdhNc7+V3WOZDTgvuYyogrV9PfVRFeZ1hR+oGWlUAzbfQMnD7EHbjJjAsVUQ/Z2a1MhO9Pe2g0AeuyXUEFx20D9DtIjrD9CFfjZMpt9PpDE5XonNBjzC0HFE8S/3kRn1LHWcujQjtScVQe3pQGlBGv4CZ3tS+GbtLY/z48SMjpP6YXKHWEhdsSeERvPHMy3w6suqFSA5Dm47cU6QPqI3FBJCB2QA8QMATPNyvPwENQ50Asj4JnRWtLRgwtvqXVIUzAhke66rNVhDrx2cTXu1g3Oovy0gSgsRGcM3CWh1tfr2QRhM1Jmz1SH3VPQer1zqlJTKpCgiaEKgvzT0NfWqtLnpbb4IKLAyKGAoGxLKhcS83kbyFzOqMWzgqI8uE0STZDkCZ5Pp4jmlqaAId2PVsZ8RCnMohQm3GSV7WtQmg/RnIHNTnLhQjYNp0fgI8PY5LrkkBcgsXgYlAtw7VcGRSSQaVmSGmJvFfPyuWNwXbXMfJnAJgTKI8ZZaKtWKix7P2WfKshvJCa0ZrfRNJvq7uJv/Y8uLHn37PcxOhbszrWDNtL0nNKADlzfcyZiyobEue/MRKe7BWpguko0C24DIuXONBMSE19ahwERdNJAfK06HltiowXnR7Bvi0W2cLrsROf7BTn8dZ/sIxVh/TAklAQ7CkARx2OY0CsIyLHfJFsrDynJOnenrccObW4Am7pIFdzol66sWhn+mgJj1bF9B63MNrmJPuCpiL2gnUYyUNTafvewa6OjaaDJhhw2LOS+8QoWGSUwZT3QmtCmaJ67kP+Y8k0LllBcCLDKNMxQVlOZuuea58ykAT2KmgVevxXGEWoKqwfMZBahJMWVxiLpyFO+yi+sSVtxJez3ZuqDumMfnpNhcFprwzAVWPhPIcN5xk+GMSsItqVfD6JA9Qe2w0qcBbWQUxZbBTheTBBBEo9Vj3PhGsah33uS6E7ZiW/yv5GuvOwssXOWOrFcEtT2M6AGQEelBekumuWqa1pSuizSUpTDdeZMCETIuN2qSVkI1YVaLIRqCxlAOJlUaatAg4wEOKVLglBFVqloyJPFoBzYM+kAAf8pMTryTxlmCBEFC5s/7UUE8fSIRfP/1KekLfvn1Dx0h1tGw2xJk3vR0tSb5Do6670bOPbN9d3N7kbxC+qQ6mnpUkTfGv2AXUKiJNNgIP2j4e4XIrOhUgcDyMgmFLs9TNvzzTLPZDE0fkpv5oSazr+GYtUbb1sifIrMKFMFa6xLJRCNmNAiYbX4AA9Gckz/v3+Xy5MAlkWS0tDAI5cUB4fMznzmuzV/7UvNVTJ2CsYWoHsueF8JSfaZM2fTY/qgwy1Eprb+pPqPDIId7WDhICcugr+8CarppOZaeTYYxTubWPgCprFoKkDyN1lFDz1C+MZl1ZxKoHwVSc3uAx/5KQ6QAuJqHgpC0kJIsLUI1Vfcr7u3y5czmuf5MBfr4/T+b6+ul84Qbdc+1e/ZvJ8o9LIc6XcNVQOMaq7Ugmyrzb/ohj7BFHBzI02fWrTmgq523jhtuU/1zs8swVgUxTWHphp14EPqQSzSTwSmhMA8v5OjptY4YcYzmFIH1OofbodadcFk6mc36hApa8Oe/QZAmnOneBjUUVqHFJz2JFXppdsD/LY++z37fncSnDwo6fB/oo8ESem9/yzX/8N/8MqaF5QoYxgj82Zmc9ViBQhZvC3J4NyzxQXie+ZTMfTbAJOKTqSloQt4dvKAOtKoDmd/mVQasKQJnrbtkrdqsZXKv/yAgv1s30KvJtXAfg1g5GNeD7QjkFTDonZhP0b1VkSC0JAAD/9ElEQVQgTx7IgyLPmJb1byFOZTJAJuaBYs4KQLZmVBnR8j559FO4gnLnKTpYsfXJDd1Ay/EoTFlcYRJVwgmlS2YuxgsOQWpAq5JqEfU868891/GqTsi70fUKVC/K6xetEFzg/fZNc6jIWHP7uH5zFBnTl/t7TDDImWm7SEHig8pIiB+YTg31uU8E85AEB8ONSsdU52qVc/YPNQkvIDA9DOGAcBpxEuJPV5EahicqwIRMZ0HCzobM9HR+b9++ZVIYUM1kfRxiy6BEaezTal7ilg8339F3U7yvITjTzfBWpJYQhph6ZwJKKyEZz5aDzIhKcgJxRY4n/6U1ClAT5omXiTDWDKcC48OoyhKqCo/1gkkgGdl2GVS2TtkoBIEbR4kR4MC4tnHkBKhkIJCF0D0zAkMw5eTbqsr/haiVgwnNlpH/q57s/9b6x2njibqtUhGoxMyY4rOdfpjyfwHVKGUFPB0VhHIlyKniMjdzjs7XpzDijK+sVhJhm0Wh8m3UIkPgbNkaS11ZnRpAxqH+uUQNMsGFx6dHf6Mzm/Xm7g9/+MO7D+9XktqJCIVKc1YbaHnNeglGTRSzztXGTDvRkx7zQBqlIDSBDlQF12ZE4GRR/h7gT6qZuQEvln4Jy6OO3TPlXcMuRFwopRDTYQrHi9B5OlyTBf6QO5+oNefkgSag6lyMSVJPPnkw5cY5uV+USJZLsVjWz4JTN1SvBJ7B/Pjz/DIq15Qcx9PzWlzMaThoVaGxY0zCyBQyot0oAxOqngIyn3uGNQxB7FRlxu3VYV1NBDyYeRtadWuHSQLkrl71Go7W4+eer2HnhLgreBiXc6RxthW3dmaiHYLtvdduseIoP29toC6M7r8B7dhC0QEyBVMM4JWphb7ooyp0VLKcZwDt1oLY7UYH4uYZgsCoHH7zaU8wfFIqsiomBH2AfEOmeQLBfPLKT2GHYk95hLJltNrYqaJIhoWNKVOtptYNTu9bRGyBeyjv8mvtW/eMnF4QVK/PIi2vwdG0H/pUf+WE/pKJ6FNR82L95g0yPGBKW67kGUlg8GEEpCL8wbvU9e1vqPAIZIBEnX0bjCatZkausmNFtnumBYQklikQmHF9FHnrkgFuAAGG/pdYVPOkg9xuWjspoxO6e/xwo5vPfcD694U4kKfaV1or1hPnl/X7iHf5VrVMFpI9fgWfm6mVhun9pl6EvPbwGOtiF/DKpOiQ4SPzoLfmvRyZIcshH/ZNBzWwlbqQiguuGrDJFKiJSXvbZZRNokwou0QgjBk0Za0D5mT/n77mczi4MabsShW5yl4yYnLnHJDA6oUxbLkRX9YFiwEuj4hMUbLw9FjKNhE+JjmZ1nwnrFK3OlksqcxWFUnHj0GF/5v3udM6sgkdn/JvUafAME+nb5VB1S37WfekVUH7kx4le+e2gJzcrPfp7s1rEnCyvfvw7o9//OPrqMH4NH6A7HIuYptmDwMbozB/7qF/R83wXaojOrlo/6z1PC2YzvDsjfKo8PJ0u1l2uBa1Q824PJXBM5mXx2EVTT5X08CMvYZnfC6amjzbuvGPNwjtg7BbJkzILY/WlhUaQ90nWdI5eq4+vmBXgLiW4TdBIOD6tvRD/pm55Ys1XEPNcLW8fkYjK/A8XX8tBd0LhPEyqgI5quNm6uLaAcS7VZXCYgrkdwr5tva8F9HO7cP0qkBGdHKgKnhtgUGA7I3Qx1E0ySWZAU9UoiSXaaAZnBhnZiDTslA+Mo3eW4Cpyic54pmbapnKNqxOyrUeAUzBPmZixrbQkCG2x3IPYi7sZKFMecouSVnMbPyUbH/HRnktLGrzycJItd0daB8FZ1F1dIrDW9lVD2hPVaE6fTYHxaDUha07VztdpMigc8Fzhoap791W1PZbg/xPE4XpVd2Brlf4NJRp/KoN5Wns7Vi/4Ix22UOMisO7d+/ok+Afnp7qo8ZJRVRNnX3IJNWIYPX3Au/rT5wg2yTgpgMC4cjklwTuBiokE03G5EzNPmAV8DBp3fLPYXVipycNcBa4UTkNrZPaLtPQP37NnW+TEOdaSq53lUgDlSlCyqAiqioy9fCugP1mc2/yYeg0iOl4833AHrJE1ogzNSCwKOeCNzmm3MkuGZNA0RMrvKUW8/KGNj21JAcMwCHKhlcv8yUh9bfZyYLfi7vbN7evibr9luY7H//oEAXSkUeBka6VBSCpamKXWISyUVSF+vCYD7gjAPn6P+8TMndeqYqnlu0K46tXF8HPhVLX2kpQ5njJBMXg66RFlNvGS1Y5Z8DfExiZY4GAW3vKE07DXmRZXU5BmdnqU1pF5i1SlmM284D88t/Wucq4b6j6Y0Wo/YSNA6Q5o0TlFFq3dPSPY3xe0D2T7+b25sPHDz/99BNC5nq5psO/pwDKR6wlXYclNbY92GPtQwktNyZjQt1Ay2U88xRad2U0WKUmRmMdd7gW3tjtT/ub7TfDj0jRo5IpNyCv5Z0FxO28nt/Ezv+ZKDxFpmGi+scUVK0NfYCqzmwaJy2CDvLKZT9NOuR9Zk2deQcmUWiHWUOPO/KIPDXKSs3tU3UqXkZ7XksLL1RnGUJVtBVQRl/JUfWkyNM31rXHDlg7ER4wKDCukEwEMiq3kMCazAwbt7YDvoHaVi7bXP2Tn7EevhTkOs4LU8mZAk9Mxgw4ETlT0gZ5R6PIY+Y8tlTuynwwV+fcYa094URV9qrNfarQBTO0oLVleEYK7lFr9mXbmY4t7uTG2EjMJWCiVOUOtBsQmlJozdLOoOcVkmDKj7m3tx5kdwIfkq1iQu2cFlPuJ0BvxkQPr7gxosdWL3gwnK4klGdEphw9k64wZaDKCIjifObwZVPh+9SijO3Iws9HuA1zfxS7bB+pNJUlOQ8moOg0+FSePpjKPcRZNQ+S0DAXxf8h1kj+FzekcDfomfNJX7yTMp/ToNPlFf39+/f5Lounpzdv37KuX3799fOXL7SoFHr3+jUp2be71ze59fr0SPDNq5ePD/dPjw93foD41Uv4+lPMuQeXD6y+WH88hUCm4LRBBvM6MgHz+Hj/+PhAz4FWBWYTWAMRr1/fPT493D98WfwLikkfjEdvONvFMpmCeUmYNqTaQXscJk5LXbNXIXSucDTQSZK9ErWJ9WAdud/MPsa9aq657JLTOrNvqKm+cuWTV9s7sBy1dLLVLT0+pb4qz8RsLOPrN3ccSVrbx6fHry++IhNItWQj/NVtPhCMyhR3t6/Zh7ubNF7564H5y+KsNHe8mTmJmfpV3vMUffP0NRfb12/eEsk5UMvId+ThzAnAT/ypNq63d4zsH0uEeUzvm4QPTw91+r14yD3+CA714XnmyfucuhTg5XMtI3k5MZMtR41M6chzItaTI1+mXQ8I4sJlZznB8u8VmxZ3/6ofHBoPk+TI5/TnokRXnYSx5nRgyzI7i0kdhVQ6oJpZtq63HaqaRnaGnYxt26U6qqmLk2e9JSjkfHBjeC741Rp1GUma2hHmwTebXKcZD9TsUiZM8ow1AXL+I7zKIdYnf/zYcZzyDx2p6sff/fjDDz9wCtRESVUTna0IGbKRagpINWdORh818+I93O3AzpZa15zoeWzCutblCEVejzxt4AeqnDBdRjPKjJqaRC2XwJNBAfRSYJY0oGdjsZcw92R5F9zDHeDztBohyMLydmQDsrIuxKnGNvVIHmVNyg3UyhdMawtg8X2ckOuRyJw7YeoZFKtCDu0W66g7I5csVQuTjA9CPUyemDXjksuqaZE13domZB2cHbkusO2Z55oTFRfkqBdkegfEqbChgvY/4BSeOTYsqjBV5d0sRyRFWXfnD4Ed9bhu96QweE03//nf/Yta3SqXEag6guYrz2mRkqAZgNpCzRKg9gimjwJA9tI2oQNXL0YCvazIgy67GQBZk6zpYNphjjpMRnWHnVsjKv8XFhVyXXl3vDgyOxh1xDIHkSfTDpMUVr6zSs4jKylUxaIKes6QJft0PszSiFOhVbJNXsiUSzBmPO2nAmh/hU7IWC/rQS8QtE8Dcota+YGeU2gkS4Gki/oOxL8LOg/c8pw2ttQYQsZOiXVFLrmOWNomxlFOzkAulDyraStBvi7j2zd/axDZP7GxbkXnlti3x/riOZJg9UPS6Sfq87u+fsOQEAcCUSG5auSmb91UxkS4IVXuqlxnwE9JMmgSrpck+BBeq8iStqMQIAM8cYDUZNrpQ5QZqps5ywBKPk3dAkBSzatHkrLP9cqQuO25nG45La3+GeMdT1GeSwb0QzA4dJHxPn++qNo9ks6EbU2WgLcoccPCaBOJP28XGNlW3DHY37BqAjJNZQaoMRJeLRQSQt4I1USMtYv1TjdUfkQN4gNSQXIkCZlSLVPVVmZus7uzNV2u09ZeVLr3zQcuo7wBG+Jfo+fYiYTOAYU5Xbo1qYomt+LdsXV0ZDRxhlTqDAP08nFTOcsz/ipWp9KBsUqLg2pZ8n/JSwjSVxgqTlY2DoncPH9+/P2PHz9+9H2+JSa0oCzKuseyXcF0UN7lBMnipm28AkzkbV3PoAOBqZYyMH3AUM/4HWbUxbQ79Cp2ZexmF5DNK0xmF95Y1IZZU1u7jInJmDzpNhKhZ2wSIJXX5Ww7HvVa2fDTJOSXsgGyR4VmSrjs79NBVSCT3Cf8NLWssIO846xt+p/XvK9H4N+4lmfKRx/HLGG4gbYKLwVL4UL9n6p7RtJbTPW8+gXJyhBIgikD1DmZjGgHBYDMxaxlBUGSJR1AJcDrIGpSj/egM49y2c+S7xjy7FTG9lFdzKEqKN1i3ZJ0CNiRqrtRIDfZ6PwlB8pCBiBfnLSxO+LtDK9JwDi20KpwB+JakATKPSoc0Q6tzu2t8fJxx6pDQ8YPETbIJpZ+CDS/JJCc2PG82C3pHBdjQd2sOoMJ6VRKO139SyWg1Pq0xhwx0HDYPedWV52iyETC+p6YjiHfmPHt29u3b1GR7Z7X79jVn1Z5esynmfHHiolYTDxZ8Le1RYDUB+bz58+4QRL7ur6Fg1Jw67IV8IEsPqTFyC+3knsKrLpBxlpJMKHSt1lS85Bg5dmSV4acqFohcdAne7Y5A3mAtwL+vC1IVGXr0z1iOufcainvylO7DdWxWSJCXceptvmYQKmkQrUqBKplo8ua+CQY/8iWg+6HRuqA3nBQ6k+xoPLOp/IFVpr2eZzPIGmtaP1ft4R5JuRfAILsOW5VScXqdZJVex+C6oYzWZURMW9VImVR1VgL5NBl5MCEKSxmSxpGoUbPsYna1qQz/BrisqFPEimW4CmEXKeH71gC6oBEqEO6VTJCvGuDIMPJ3zKeLiOR5VMjljWXKHfenoQUtf9xIPbm1rdA3969f/fTH3/K19d89V9yztI6C6PqNUxrhyg0nlfFjkzaZ+cVF1OJNl3zYS+XNICzUH1+7UcYeNwTmUoc1bEhDzoQAXWagHzZSxg52go8wSZ2sTu0VYFxCV5zSm4s0yA7cAdIkZq2qVEVrsEQhWa2MUl2qaabUAX5N58N04RgkslMuacAzV/CyW2ikl2ImuTRoYIukEsqtNr1g6725m+3v5aiDqYMdns3kUwFfBQktQKvYkcs84ZmmOmiQ9cwS3VSTe0gKsfCogpHt93YSOTYJlVl580T5pxk5AWEUdJxzlju+1muCY0zZrv67NwsSSyqyN2RnejCjBJeBRCmCUHn5k+LOk+uP1j6CBE7FcicEhYka9z7i5mnawP2NI3pJnRrzPylLmgFS9+wXn6vY4aUfHZd8HBkLE5fQxgjKNtDpLFijExPy1OJs4ts5NM5qH+Mfty6Ul/SESDv7+/9GDRdL44koQO+u81vFn6pO9DN42+7gAAgiSInII+ewI4HN6z9vE6FdQhqZla1nhqMkljDVDsOUIkF+FToWn7FRvZbL/BkdMbyqiTFGFv8yVRqI7IMY2cmBgE1qBu96M2bcz2NKkP4EvM8L8blAF0ybufbtvzyOwc8NfttPzZLFbgqQcAKR4ZMve2ec9Fm6dMmMmiSb1TKuMEzIts9I+Pv57Pl84ZgC89GbHmwLZ9qhr/VApmJMdNm7nTNJcetCM6/KKu33rrnNqPJSNaPUgpxKyDTv9YOrLMCyAvl8l1oHmSagmsHqhyclquYvKdQLa91bjA+1n16CgAIQhm3WkrCDWRkb/XZwe555llz1Qd4mOrjDx9//9PveU7ZPedtdJUB4lWzyBB4DThcEy7ieevEn3vv+Qit13zm8W3gLJa+4ZlNmM4t61+ZThvYVjATyjvCa0rk4C9g43cOHLglbdCBtMl4Dh0aTWasAlUnjozoEwYsasNiBz/lHdpUESeZc1m5oYOnt2qTAKn5fsrsUI4nHtmQ3SEQkgL5Ur6gkygrgGuykGGcpimDVmv2k+x0rPHsACiEHTxQrdj9BCa6CKcBXlAai90ClzLqy5QDWjUBGEdgqeM19awe5YpODZJH6KBsWmXRqiag+mdhF3UxTzPWA1T/YjjLERczw3t0hAWAZS7g46gwMRkdgOoxj4Bckx2mm+HPoP0bBgJPDLFsz6JnJ1bmCH3Eoq6j3XYCsEKYOTaWU8HNYQnI3YBW9OmigxX+ob6Jmf5l+dXv2wHb6M8FnHN/+utX2lCiTA6JD6nsVmma+850/qTwu3yFMDwMI/Kb+kY8p+4MmJ7fZ9wYq8DTkglRUPZZbDYBj9pWZjcDpIA3ZKKjQDurCkJMTlVPaaVDxpPAmNPF58ZyAQEHfToPbQ+P3LT8+oIUMdcDNf32UBlhKD8znj/IlV1jRfUtFkRUvjysisUyF4F4OcpQBuqEpM6qZLdIHvKMjWqhAyt1yT7S42e2gW0r8mdlSs5RQK4vsOsij3AKkWOw7Z5Cq41yOa0iMxVU4efJBqZ/R4H1BKh/PzFE63QGJgG9q6ASxEEVkEFU0BmWxwZ8mFRnGd1QGUlL38xc+KiW8VT2JC9iuu2EizhaZ1U7XOP/XDCjs4BFDVhPW2d5U74YuwP+u/Cpis6jkFk3oUfQgc0L5Dbtkh/nOmLGTkheg/NOoVFF7ckjnIUTe6rPBF40NZkph8PkPc8dj1M4L4Dfmb4Hx2xLOuDoKZb+Dwap2MxjzhPF2B612BSkIMp/rUE3GaCsT3uCiguW/lswLVj6hlysq6pclupQecmr3GfJZRo75pi5ZlvrBZIKO7UFk+x8Os8kgc6OYOevfARuE4sd2JEXU10jRcvy4OJE+rDbnhsyzZfLQlUacIAWVYBZ0jnkK2IvxPwd2Hl2+BQAstWC+A20g3IzDU2NSR6tR6xZC6iEeAJrPaLSn9K2bDgvujKqpoLh0CBg5RlBf9meNL4fPnxApRumP/5UwAcSN3zIg2oeZVMRi+zNaQGvVZATGAi6KqAJSApkQKCNuIBXMCdgClQ9EagQkB9PTHYemkCHg8xxAHkUdEDtUi+S9KxVBd1m5aSdZapizj/WsFBpVj+H0ExPIeDJUBE4pOHb7RiYe4uKCcHdqBzBnEW5nRnFdJj+bCN9pJvZswP65ooLbKAZqwqE/JKr/TQ/JcvxdLxAiiwHQEKtrR7h1PogWA8CKqm65gmcTwWf716TQGchqacj0Bm0imfWsBUjD6aPSJVbHlCT7BcIM33AMlQ2Z/GYalJQbhyZI3rqFo7AdLQ+k/k3J/2HwGLA0g+oRa89ecbtGXSUwk69uDonBaod0kwDU2NRm9uOPEJrzRN/xx20gqUPf7FTBZnlxWI3zKq6hudLvQaiOtC55rNmnvP6iMkoi8komKcmOZtF+f9t/Flz4VlXggA5L4RKoD1EOzWO69wBnyVtbhNuOlj6yCZQnahRmU4+qg19ZpHNKwCinJFRVV4k6QCMsZXslE2oNnbMDJ+QB5XjBBlNoN1AShlY7JbhKAPdmjxGAWXGynpyADJ1cE5Hp7GcRv4eFXbwiCylYJ7pLyNa1aQbaGbiSO4CWxAU09YWGs30OFEuJzIljtnbKg+aFOV1soKdw4TOEx4OoGq4MKS/CgOZ9ggHXp7pUL9BvnhBl/zTTz/5MWhAD/3582diaYtxQ2geFRBuWkzImGy52hOBzYTB5/ikA+02SX0AJrtnSEfJnr3cA/g+hdoBoOK2lOo4y/0MnR+YQYaiecRjAz1xvktPz5erZhh42eRnkpor91nrziu84UC56wQVt1AuAbImd88TcucAZgZm5DBh6n0wUKshidwgDxWWgPMnoElkyqvuN5/PC1hDP2rRQfibvH9gZ+bDwL5L3ZNl9+qX8K7BMroYUHQYoTqBTxWYyaYP5XX49LFygAx0MEqVDXFPynLaHwFDHsJ5w8YZiwyzbAXVGZUsh30WmixMnmhzpojzqQFMRVzA8timW8oGyWdQ5ax6dpBfiQ7Q5/vhREBZ8hnMKTrwmXmrqIVFFeZcF+WkHrICmPz3oKfeFXCEnsJjvQyFOSmmizVAGjVj9dz54yCOEzUuTmHUEcs8MHlS9Vm942Vyco9nRI8KE7MqHYQMVqH6j4XjFMpH6Dkhv+6F+IooUN2UZ0CkIyCkZYDKKFP5grIsE0iKS9ChIgKdASUx4tDXRGuuoBMoG+ggVBswJgRT3mFNvxUzGVFeQas126q/Iamsp5B5BpRtLFjUwMxgwotukjtnRyFZkyxMKzvc2Klg5zNTUbzWSQJ4GbCocyxbYWYAOxW02oEwHmUmAseEjhMXTZITy3DJBK7xYEbVEtcp2nyPjfI92zQgo4ywXKt7tmlG5umAGw7sACQH5c2bNzTQ9srw+tzf39Mum5ARTxib2j6UmpAJlMcNdAPHWPOvapWB5UkqyMuk+vPjggnV8mag+REobHYwzRNibZIVF8jMsZE6CvCMksgC2aZQrAY6X89WH1GoyiGtU/+G2eSBZMsKglJFh5Tv6owdd1ZlRhHvkbxJVLdINC/cLlDrCMzQYFM4PAiYvP3sXWf7ZrASFXrGb02PUuM91GYaMJxLWJGtBIa1S1bEAqrQ0/r1F83sHFpWxdM8RinvgBshHcVZx9OHsU+/zLFN7WECHjLC5cGUG8aWiafPeiKgGsuoWzPPQ2cxmRas0xmbbGhVaPkfF2YWi6ryptqA7DovOhyhP1CWbGTWyrMbd4DcxV4kG80jNGSex3ItqMo7nWjrJEGrHTWB1TMT2QycP8dTSOfGbgpw9AFHUoaRKRDIAyxANAl06xCFiR1JyJIuTQ2mww41YbD0KzM2pvMzbg3961l7Qi4WfmOduWQNMKl8xZ6VLgNUjWpVoUettZw8f+QbvcUBL1oFfLyQdZSkVoDck8rrCSQnA1ABIdPUMqMyo5jyBBlMwtge7cxPZGFaZ+moRqvt04BhNFy4RWVcUaqYGEmlm5iBoNwXZHSYKmiH5oEy1t3rh2OE7RvZJgmOMklYBZAENe1pFZJAUvRSVJdSQLWkVkH+LNyWzfGogmbIoUAq0SbKQGhGcm1BQZPQGcFR4ACtXAkC1e3UCdMTccIjwdKvlbHy10gjQ29BJ4nPly/5jDL+nz9/psO5u715uL9/WX/GjBd6ivqv//X/9/btm0+ffn375vXvfvzh5u7ml19//vu//+9fvz19e/r66dOn9+/f0xMwL9nspN++fZtStjIYkXGgOUBulZFiEBgxpbxNJapw8iTK8xYWgVMIAV4HwhVkBCHMbVpUhUqbQJLIAwIJneHEYi22wjZPBT2zkmphb+qPS/s7OrSA+ajxcrhFxhvZeJSvT/nCZlQe+TgyxXMa67Mtv3yDFbWdw1TOVjPW2e9Xnex7fcAbE97DuExIymR/2DG6M5iEbmunmuQtmTEr8ulfhRGCyKlS/imjAytHfOD4H4bA+h7i06c32AoWwFuImNb2VJG+l6grXr6cjt3IL75qj4ez5C1HXcBrloAlM+oFkqqSI7tYrWuKFy9ub/KtMpiSbQM8+RkbkimyeI5p0Wu9CozrTNpSxcTqtlQwbDKAYeGoy7uyMVIG0A3GExi+1FVAuQeZIDubvXUK+Vc3L25u04ujY/nd73/88Xc/Zvb8QuZaewN1YsegkrwcAxhVqmJGSaE/2Kn4tyC/c/A4L6Wgg4HK8qJ51Ykme9JiQiI0KdxYBHhNqLqxye7zzgQSuUGmD64qAiFuzo5v4ADTU8Ag55Q4r3CpFVo5gigD+Oi2zOWwpHOsbGVtH+YlBSqzg7IHWkWrmoCpHLNT508fVGSXo9zOybIB9Qh4nr8tz1GhZlgLEblEHPahLCu2gUo9FraozQcmYdtBAfrU2EKgFeySgKUUjsz0B+2wc2tSgSgDm7n5P//nf9q6+96Qn95TnkJZFibZB+w4NlAbeekapLK4yExhpzZQG4vatq/JaZpovt2aCS5E6bIOfB9+0Fuvk0LjyHSFqghk42cnAZA6OIJpBbsZK0PknVuj84iZfKY6oRIKNAU8NaoqNNNCY6qHwlaI40TzZzgQoN12Qo1LkDli8pG36o7+zcwlsEE7T9Qw69VrbZTAyqs4wqsX1UWt73uOTA9G2nxzA31VfV8EAk0S5xcvzKpcNZH5SVftP/rzdKZRpqf25T+mX/OnvCHfvXuHQDNHLG4AB2DxjI3Jk0HVajNpvb9VZuRqiwnGGZWBTwOYRqsGipBbT1wRJ7TDkE97a8iG/US6VbHp0XCW0U8HUEoV44okkdPypcP26COXoYZt6ihmQB+vxy3A20ryU//NV+Qls48CQKVdwwmbrzGVLIl0iLjNXmpG1NUOBqcerq0Re7+53uamc+Vh4GBRad179XmNSb68VyrlBtPHzczbx1oiL2Tb86OxOaitQDIo+20zV2AUbq0KJmAWSeGkeLsVMHHjXK1nnD7wYDkUiYOByAmvdZXvaVIFz/P2JwlPxpzzOc6BJg7oVggb9fX1m9s//vGPHz5+wL+PgtaL2JlaRbCMli1DpgF/JMVFHtLyl76hna9lewYzBJnNVuiCM1/V2fPOELBTQQeqNkzCqMPEkZmY1pn2QtSVPHju6mdUuAidp4NyXWlOqBzBcbEC05I2TKZCl6oMVMGUr+NUZ48KF5Fr5SXsopQn2cJFjL3154JRu9ip7kzPbyPjNQeAqa36o+becz3JczY7wiK0H1CYDJgqgqmVHUXmLCDDKydmg27KXMkUgLzocFWB2qkWtWEyyo7mUUhYQeaINilMzyUftpstrHHv35j+OKjuPKfaqURHW79yC43yDXbTNa4xfdwbmsjTqdo5GB1MezLu8kwfzzFVnJGBUc0DZdw34WQCqJMxT6T6+KVy51ymQqsbeZI3Zo/mI4xtB2emSxm6/h2ksGAVVFuvqXX+2EOkc1kyjTHj7W0aZbtnVF6w+WnHDHgO393mFpfdMzwv53Rgb16/Zldub26+bl9Lx/OdBpoMdM84yFQVC5gEMlaZnZxqC6qA5CyCVGst1ZcrJ6yQpJs/yCckeMqwUtaUfhWZ1iTvE2rrislueeZTgLN4jq37VQBmJQwUT56OSyhSK4nXkhr5uox12lRR60iBKqKE+nKMxNGNHe91VeOKtRPrkF1Y/zAiEcR1VRiZEHmRg7L5mKfSrbUgwisDDDDMAZmpUlgtk7h6pPdHr7cP+K9I9748A8vO3eVKVyvAKz9KICoCaYtdKjz+2z62f+1AbVSRokMib/XDIKFyTOVBUmzZVMv3BEjP20xT6OUzKWoHJFFhHcKCzuJ0m/q8NscWhvV08pOn37HwJPz24olTOLtYf5jR5X97mb9k+PGHD3/9T/7J3es7nH2KWyfYTSfM36gJ98wsbFoPBZ9lvoY+uyZIMjM3LpJzoksOlauwiIEduasZFex8KtOJUZ4M2KkTbVLYzXgh8Hoq8XzCBtb2nKhnXfi2KlwrLN4X85yHC2VTTf5akQAvPef4DEh09CH/ej5ukAfKkwGohEyya4ab1U6fxkXyIjptj9egdZSRCoHvj9fFQwqhQi5n1AcsvbBTRSf0ypIJCsu8YZK4ybRqoOoOOoudTzKeJ2lIap1uYHmMGpQndADKkwHzigxQhSrOziiMXcql6SB3zPfAVCIX7+3Vi1SrmupsNAHkBj4AwfCGPFj6hqMnaLcOaWb6Nwl2DnPcZQDIrU6+k0+HI3BrT6Hz81EX0f4Kx/DdRGIXdaxHYBWq+qB61JAdYTA1KU/r/PHjR2R/rRDVT2v8+OOPb9++pb3+5Zdf4AmENGqH1FRpkauKBa2cQsiMqkJrea111bm2v9WKICNUwdIvoa3UowpMxcgUWifap3FU9czGVVpGyUSeV5iRBnFrhhx1A3EqLH2sVMF9AMygpxmA/mAyeCIYKzmRIkYZEzsmnXGBhIxklq8J8wmN9NZF+pnvfIKlImRPAQW15nYqQBYrw+Ygknfjux6AgIpg8TJlSXivqPlWZQDhomXbWRwI77QyF2Ge57FcC+aEfKyvdyQzzN3r9eeRMdW0QWrdDiVPvTdv3lheewJlHHp8HpXs5KYqFrVhsQd+TtpWyKMnmGS5n6lLOpgm2uSGILMDAAEVsuyB/mAni6Vv6FW0IJZ3YVGFRRUWtWGxBVQS7nLKtENDfsri6Pn9WCkKM8+izgtr6NmY5FFuXCQbbdINqP4mjnUeGXCRFD3XnHRXQAoqtDyFi7hmnbyykGnsCs4H7Hg+tx82zmYFmQndKu2C/EQHajUhoE1v6PA8ZnKSdFrQpiYvVnKEeRqLvYRjQhjJOV5EO4jdVXvNXVjUhsUW7wjI0EKT7dPMRTxvFb/po0NmKkg+j1r32SaAqZbX5ZwynDCMevYoyus0BTAEqD6Daz4z7TUBzPCacKn4TDcwrUfMQJ9907+SnbKpYpX02YTazyNlgEB7dpc/bHfD6zTASn74vseMwFP+T3/6088//+wnN2ig8ZlgojkqtOykCMQCi5EB9BPkR8X/vtCBoEJPy5+BQAYoNyRr3QGyvFFCRrSq5y6WUatIi4lX3VEW+ADltJj5jO9KlZuslPfixVNNnu0mGcR4fHvxdT6+fnvKJ879HEU9KKIf3rrAMX8e/Gv+jjcPBBIzCuuxeJGVbGuREYRm5SRE3pbDxFTLwxY5X4jhI/ehsy4W1XniT630N+1f2eJ3cUY25zycgh3B8dALVUOQdSNJmxgnEnMOYwmcUwisjlMQUzWDkEnwBh0knUJG0tHZAdZpmrsxwRMNkieI2VzvDhcDGwQKVZ1Bl9HQ4R8LJuy0O1VQxpLOVzGjhOpEk9OhBTDlf3Qck1v/EVrbv5n/NzCT1+R7FSz9z8f37yeeOyzDJVhSF7ZTwXfWjNvO8/nAruooNFL6OTlnOVqPaGcDAU/h09VQG2hZYacKJ5uzTqtoK6aWxZQFTF9A27oroE07BzCZ8jqpDRmxU6e/Aoxym4DyZESyF5ZekLl4lRTtrydANnmrjeOkF3Gx2iZNKzOhtYXd1EYtZaD9J/CslMGithq8xC/qEo4T6V/RZ0Jjp5phYhnO0XmmUJZgx0zTM8Dt6CkJln6OZSvrrlRJAI/syAbmGVuwXRbIkjTHvEj7lpjuGRWBJN7pYcT6/v17SLpneuhff/2VKCeaWHkLqE4NUJlLH6ADQMZHaEJwUqxFL2gFO9n8yJ2tLEuoScIzulJNQtkMoGVD2kGhMu0LdhRNNvCPXu1mW+0sTdU8UG7GegDMlBtmyBSDR9W51RYuQmvlDtqT3W8ZsG9rXOdLsE6e+tMnumZpW1RMA5NUBjonZghgVXO+XtAhAnn5ladCjt/4UETCNpOygUASSApkw+lWd+dhBQV6gl7LMmzQ3wLAYkcZHStTOdbmTDfgG1dUssmAtn4nKt8K2ck75iJ0EDIWrNwkmPz3w6iJZdjgTsKzP16+UCH1TFkDhojkKiC36SiI5VpY1Pdhxfz5C9/BenZV/WU4FnOtvCp8odVpUgZd3ndWqCdoVeGI3URAxnCxDIe0Oxi4E8pyhmcy7PjO8wyO2WQ8byeDsJ7kJPUCqq2f3sfJqoBg6QXVOQLn6FSqfSkE8qIZw/ExsLMhtNzO4EhOz+ehv4FAchfb6nLa3IRqTRjISDoCeDd2AmuvsSKCXRKgzKgJqDbK68xh8g3JxvQEOMiARW0wdpo6W5O7/O0J2kfg2dgxqkKm98cMnUpBxLuwy7DMh6kVepy4xu+Ag5gycK7djLsRVFHxkZlq+zQ06aODQM3zthplRh2AMk9kf2Xwy5cvMjzpzIM/nQTyhw8faKyRaZ3/23/7bzoAkiscwbHAH9iIKAD4GYWayuqER7YqkLoL8JCMqsiqOF9MqDwZYBRoWV4k7zaRstDEKeUlyShNTgrC1y827fCtthkhn22oO7I6sbQYzidq9KIAsrOQ38erby94LPXb+uJ9BR6rsyjUVAGcwo4XME4hOE45VNtWJLY+nczjW6WRBMqOWdFt3h2VZQ/vNPs1dj4axxAYsfSCDLMwUq3yVPFB1dPlIAjJWtN6FnRCSaAKlj5g/qWUpyMgz0yFpyjH9eyWR2Detqr2q+dO1Uc339Yikw0ZRhNI2PcB56p0ldo1NNPCDjXPnzHRDh1ek6/dkJnQKha1Aaa36Bg4YWaxqMJM28J0g9yFiPapBAvyZT+DVkOA5FK2zQc7HrnJBswyX8HyK1TWvX+bptqC2KnmWcp17KKehwl7VLiGFHqOJnWYkAdLL6g234Kywl8M699h2a6jn2gAARWBwFf39/e8Fra+G3eAnJDRNOFMjDxhwLy4HNc/yzLb0admW6YJrS030/5Aq5BpLHZEKQh5yekGdqrAU35eNFNHQR+gCR/3vJkpA2VJ0Bm0imYUwJwI1MynwBYmrwz6GP0mVkCtd1ED8HNslHEPMrAPy2OUKmSa32Hy+i/lvIYd2m36g516ETN2538sBihLTkgScqnC01HQWmP512nl7cF8ZODS8YqpGmt2FQEVgScgzLt372ip6w+mrKckT3waaJ/+RzCXI80fPsYy+nmMh4cHA12LU8MoGKKcogvldYIMDsqkssucfEMSKyOmaUV2pZIKonmhytoZjSXtGZjhbNoTumP+Vp9iSBNp5ZIHUGqqffr67fGJB8gnONjM+hAFD2XHyrGu0daWKQqaQNcMJg/0BFHyVWhktHNeZSS2bpzLshZr+Poy30znx53d99kQg7mByX0uiEw3GotngKfOpFVgRA6y9evtFgfIY9SouAWiDGxeBrhYBE8kTOZGQH08//o85YSdk6DSrLMR0ok0qeozZ6Fge+KUWxghKenm9iVObC/O3T0zttBRv4mZHMiIsv82jAIzapI74Ro6BOicdCPhzAlYOyOku4eA6rHWTf+OaiT43KdVcVR3zPfAEEamcJadUFmDeG8kaAagLum30J4zXFxMkplGMUC+YR7GNk03hIt1HmdvYNJ6HC9izrWThUyD02CSx8zHkAmt7dNqMyR8plrQ1p3bTAJaRuiaCbn5T//2n7+uP8mL7lWAEQ8YSaHKJaA+l7c+4efH/uoZgUMei1d99YJkCMzItdEoyPiczsNMsSSeXdttjyYz91hMmyy11YaeXtQ0KQiTCE0VtNBWZPPLaAU++QE8Y3Zxe/5vpuVAlLGGu5+q8uW1ZpzyUuuKX3S2EoOy+fEECPgoV1x8FEB8L0GT4UJ/Qf5N0LSsnDBlIlBj3DLveXijS9rBXVLWp+aBOSU3Pw+OAP+X7z5hhaxYIAnS4eCIN2ccISwT9hvd4lmeFZZ9kO4yrmYGiU0+6JRXmzA3JCYfbY00zpnTaUm3QK15ssSDziYjJ9KLmxzsfC8tAa9YBQyGm1f5+oU3d3fV53xDe8XS8v0Qa3pej306MAXC67vX2J4en9hBYpmY8YePH9kJGuCH+ycKZFOo4+HxifHjDz8yfs1xTvtEWnpfUrn/VWNWAQNv94zMdWO26fTTb9+8tslmxlAcV2IRtuWXmGyq355yjAC9Ni+n+PdTqfbpBElW44oR2gcT40oIvNTU1QYl85UnCsLKzyWOSTkcUOnc0uDglA3PqUIc28tBgKfDjJD00epRDsmea1mmylhyRHYZMHLgaq3VeKcw3nAgOTWyBfAg5vHpMbPkAOcLGRhf3eYgWXlNRreREoBL1pTudxWTeiM6Xc6uFy9JwrlTTgnNTuSqne9txkRx+QOKN3mG3NxW3WxsDk9Ox1qSmXMi3dzU5FGFG1vY9rwe7jcNEkdE8wlVXfaS/WHheDzVKc2h4aDwBqN2mJOBucr9DDD5i4/1ZCEDHRjlwjuR9XRbhv6URHk61TpAvhEjZ0a2Jrf+3QqWnLrqCZDDm+xh+OHTqsC2M1dVXNMlXWaFyqFBzdHOV5bkRCLvbb53I1/Divl3f/XT7//4B4hUQglfeaqzn+uffUgokFfaIQhUilG2oFHbgtYjlnlAnpxns+QFOmeLO5Yl1SFf1kKHw+eKRUzsZyP7yajgQ1OFLmSrCgQ0ZIAyPimhtmVaU9N5VTJ5JlF4NOomKrLFXpHXRIwNgpc0TDUtCvtSJ1Bf2fDP9SBhcS1TP06JOkMtSlVeLPVSzfU4c27kWVRFkZRq8EPOE2fbiLIOOT/4udArRVZoaKoNTcVMUI9k2544lx4bzD9lISNUm88x47lXsGRpxn60f588IoYNqlueJZclkPe8UpUHRT45kXH1iFSTZFKwPely5q9vrEPTiXSsocxBshaWnpPnNN/ihtszmJ45SRRGtqBeoSX1B1rEzn9XjOOEpobMcdyhyc4PI6kA2MecspuMCedZnSbQqoJQ7VGhQZods+HsjG+kmEv+R7KKzFm1M6k2Oa3IuxDlJNrU+rn4Z9A+CkM9ZVAQqts8J+zcBq54DneZbVxHsCyX0+oAcpTrCilgFCjPE+AIfRhdQqviQrVlzIWQkGqE8g40DV2+yg2SZoCfdMqYqMWTMA41gkobWBWIZ8l0uk9PLx4f8tqPO5N5/5huI7OCV+k8uEaaEMLvEwDwjOTRkSim0A3BEfJr7jivf8gyg4Bh1M16QJhcg1brgFArWA0BKsCNcaoCpgWhA1DeyCUz4jzlnpSR1QXp+LMi/HTOBD1X6XllygMlB0shB4qs5ZzXbGgy0xmRMlmfcgeanxhxTlhFmbLiYhprAZjqx+m8Ki6xlWabLajE+Z9szBJ13c+mE0p5mStF5qUop1iqpUjeO31d/z6QQ6OpwKyLLKSSmv6pL9wbNKXQwmCq3BE7x53KGHBxKxMo7TL0SZUveG+ZIqvkYPEltGyUKtUrN9rUkHGk2UUA8HglgM3csPmvDjvL17v2OU+w9NE5N76+/Prhd7x7/ZDbQ/VEZsSSNzI1USPh58wOiSq0WzM7VG2XU10LwbIL2R2GMJtDCefOmwO4PsVlGNtQZZMrWSAPlCV3oH59rqF8JnbqgtlArwIBwKiClssxUBUr8Dz9zscosPS4X6v/PFGj6JlhzXsFpytyAWaOF1CHX9HMVz3/MdDJ+fk9E/VidWbsqBZ2mD6XkEN87nAtYc6N3HvmaW8MgIbdMfEt1H2dBRmw9CvQ4eBWkedgUl5isFHAojbkwnQepnrcPscdyuUEmeYROg9oK/DZ22rDCue5C4Ozju2/Exhb6HGqIsVs/FJPyNQy8xgJSE2OMlOo0P1Km0mKbSs0CeWLh8BI5R7BnGViJjkfIzTzDHBon+m8la12wvIZhhnOmVXjgjwgW6uTt5uZWzTHi9iZVLd9INPZRtk33/itt9U95+9E89pcf1Efkt6Umu/8mrmXL/N7gfV9z4ktINC0qRLISCBnpurtbT4S/fh0n1vV9eUbmOqzHC9IRa9AfrwNhARdPwKkIyqjN7zNzCzpxR/ydxAtVU9kZmHUDR4VmOHmVW5dM2lX2NNN9NT1FAucooF1SRvMM7vPHSxJoDJmFfk3ltNTAAGYCrAzMeV/lJyyXBCtIxzuaOWADebpG5tZH9fAgywkZKKSKmiAWcqFMrTGCf8KcQ6uvZWTLVgjNGNumHLRR85tp9w4zb2wRL9ihSTirKpGL1npNpkDKzxTJafnXK/RH3FcsbNgJlI4YO0SB8iZMuF2GUd1FE0KZcnOjkxVPJZhQ2zk9z+62y2Pky6HDX22yKe2rTBNysu0kaCmSsir/JPPSq47p26eIwX9OYkbqBUYf/aN3YsX6qsXP/z+dx8+vMd5lWjOOj2di4QKjMgxXEF7ip3auEiKXf7heeL1wTDzIIulx37C4P9yzCTssBsLST0gc1/HrP8iyueEa9usmzswBbDLkFnPmTMcLDqb8Bj4l3XP3w9blp5X4Zn6eQZmPNZ5PeQfDpJzwJdS8LgrMM7Z56G5Zp0MMphR5zg+s/pJvbCFZ8zfGvQlECgkfQF5RfSs1T0j9CimPNHVN+RzXTlPouDVOX4byrheHc1mhQiMtbwlt6CngijjmZuYspBp3jwTWtfFt3wADJ7lvGprtHqR35EnYLicZ5FlX5BpUIbCNO3cjlEbLoQgKE+hLGsHdiSwhr1z/csjajOi1BOzszbkr1nF0aj/PFJLKtnnRu9YY7pNeK+0DvSCvNipYO6DqKCgTGveRaWaeva5GzXJ1j2HwV4vJ+v3Anmy0Ea7pWQDyOHr5PS5rIopuV6+vL275an38Ej3fEv3LE/3TMJ37975hbXMpDMZcOsLgtkQiMIfawOe1vnLly9c/XHTUzA73YZuxgrdKAar7QhzAUKQjQU1c6YGToSqSeiMNUkL8iCe386cgT70QHriQ4Wt5h7/2MCWcYtDQldGjwecHV8ZyiFK+aMQXUwXsewbmuxFISgzsih+xq8+y5AfG3AwbUZXyY90w9++vtq+Vo/9LiGyc5H09ga3nGVsPv7Z1/THsZY9RLjIoq0koQIYVaADwMhYpa1FFbnGCR0mD4MqVvCATKc9wcIy4QLhRQcKjPAtA+pn1L/RjEI7F+a8OQp557f9Gq4sPLLAu36Gpbw6V8iYA/TTH//w/v37bHvNwhHQSTi7SJ6hXsSaY0OO2IZFFb4nz3nI8u9A87bazjAgB2FLcq2Gic6zA7FLOi9pyhMXycLl/OYBSz/haqkTK7jCHUGvheK9SoC2lnvetaqCaaqtu5Ttyv6wu3gecdn7Onwd+TOwlTfBvEs6oPfkGZ/nsQWenobmRAW9b41We2oxo2Qm2qoKNibyeUgycIhxAFEKuKPe/Md/8894nfDU7yfACtqEVhHzf6EFMOUdElSZW2WsuwCBNQFVvS2jCYX2kemxUcaTv5jqziSu+SswtlD0CWHKSrWj4LMo0WqTO/UIkmbc3IawJpojcHNaBcign9VARgH/Vju21YtyA9WQpZxbhRsCWhCYHCeKOZHToSfqWIWuObaBA7H5bPwh5KSeFnXBbSGfIR4lNWTEUZ1Mq5VnraJx87Ly1wy+w7x5dcv4bX1AN9ZXN7c0rwhemuvsW5fv8llnCAJjdV3rICYz58+rkGkN6/SAf6zuNq3rXf7W91111QDCcECqOXbXjsxIP0ELfn9///pu3Y2GBziTAavtfkOHlPQ1bTc+MEyXqirKVYiWKzRRF2XQFZ4ctvZEU8OclmGFAPn25lU+Y/Ht6dXNSzaCOOTcMsjrVFpTFpQL59avZnfC5m5vTRA1P2I57Z1j1Hz+OP+owCN8PUjEUUFI2VW5MvWpWQPhKDowpv+ilDTD68+4MFJcTBWrD3Ix1VLzYIfLxINzq9roTBVTZNZdqYhI3nhZ8yr1HAlcwpQXVBu1B0toa5MiN+03aNKsPHMiRcVQWGwBHibLOH9PFVWPDfI9KjiLMj9lKhVnSoAJxvMcmaOPKtYxqqjsch1Bdo+9/ev/4Z+8e/eWXUUjCUccfMVoQAGBJDIXobV9dmrDVM+AqRkvzXUKJAkOvsjNhDMq58slLPM/GH1BWMX8dubfWPgBv12q8zZkGHtPUKesINalvNAm/VV3/jk5LoEzaUk7EL/LcGDOcEjfle9gHuufCaf8m/iznBsVdbZv5nE8YsdP52sh4pL1dJptOxPZ54tHTav8zd/+23/O69ZGLaAS0GQiFiROkLpgKFRIoCwJSN9q2RdU5OcZhgyUyxjAWOQkRTvvTBeZJQ20mwKQ36GP8HBYzjMk1IEEU6XgViPw/3lIEeB01XME2ZrDc6Cc17O00Xz7TKHGCyblTiUPIg/1CJ075Fgk2KxneeYsolNN05E8xC0frgIK7bnhEHDASI5Uwzmp0NgxCRiM6rYV+6OTLgpTejMqq2OdpoYuM6c6ryV53X2VHhcTL9UwtL39GuNLOyOMCfvFPkkQKonW7ZU+JX369In2kZf1dM83+WI7AM+Yes4BTzFcNJBNziyEI9A8z+uGCL/9RUNkYZ1fn9ZtYEoiIbH4oJrEUciDShPIGyJ21vz4dlYJ0EdrlwppKnRkN5B6kN0BYQWMycD/CcxFYHXPbDVMkjNm49nhao7SPFEID9ISmUOiJzPShOXPOycMBxg9eRCVQCzf8hUZaWnrc9n5PVJb4a1XzpSuhcBXL3P72fAkfElzhzVrZrr8yh11pHzU6vzsvXNi4JIXzByO2tVaL0jmArKCGPypC2SU78COamHyTQYHfyX8GyE7z+YMz5gzqk54wIp0htEhPv4Y0IQbwg6VJD6m4mQ1FRtVGyaZQ6+aECfKz3TPOQT1Tun29e0/+Zt/+vr1HcURxjnPkxYf3hcxNiwjCa5gZ2rVQEYhCa6lgm8sauEsllRtNm371zwsPKuoNGd5ds6/CTxNqMyoylYrAPk5XsKp/mdAtiXlDLoADy5CF1P0ad5Zj7Joq2O1OQuaFHRosuGZcwl7z4VjhgMzMW1dJOOFSorhdN2Zns9/Dc9EWYDQjZFnbYdkGwuqF6FVtyP0EcfpznGc68K85ZJDe/Mf/5e/sXs2b18IyiMo/6XWPZgTJIFn2xHyy3uAZ50OjZqW9+IrP8VYjyZkRj21tiymLI4MmOQxCWhSLPYSsNYLzSqSseR9lGqPCgLZ8MbJYfPv/Isv0R+lLhzJlqepx1m2owI0pskzinI5OQNkX6mWvgF+kspHN5HUyXlKC4rZY/Nc1jkqlHyhGEbZzWfipGoVVMvYvEJQiWTwcVFnDoUZu7OqyiPm/0HmznDanup9c5czvzWYM78aLfs5njvrVu6r+guC9VqOPyZey21GuxNFhUT2JT/ftPDqFeGQj3W3FYHW9vPnz4l9zK/N0c3lA8wPjzQGidhiM+NYkcWQH5lY5DTedl3lBgMItBhkeZHp8iUb61TBAVRofLAqNJpXJgqhQ0T8CkuH2T4vvgxbVQ8PD8wOSCj0x5WHa2bM71Q+PIQXNJt4rpO+7pPmfU39SuA3tj2NVHW0L9hbPPN/WuhUsBXxAjK/p1mfh64MOQm8PRnUjudZmJBt5CdWqqqvm6CDzldH1KU4fTb/VZJvN7ljzMFO3vq9eHafnc1Br+XkyyVKqH/JwKcSxDfJUa2TB0yELIm5kz+T4RpxAaLBWhlTaEqOj7IHqJ0r7ixQt6Vk6pNVHj1Urd7YGZLjUeeefB/QdphyUBl2NQDcllTWduiXKRw4FTgdkDnPGamHzPDsLme4fd4Krui826l6ObjvPryneyaEajgMRPGMotqcLduKAPIp/gp0A+02mV3sTv1NsCBDToF1/iVvAaKFwhJkupLG8Awq9AII3MWqOupTdDDlA/YFPA8Oo8l3WObCrGSiPTHtQk4456+5Nf8XdM+7jerxMg6rEMeQxTicW5/LfwXXQna7itvmeaFOTRcPxMURXHRuoPa+CYgaF7ByhiiUfDLxCsHTOZ87nJcYPLgQKB+hW6U6+ZNE+S/ATAVUJ+RTaL2KA2YEkIztoDNQ1WFCa/PtKeQld6aLsB5A4MQyn+Mafw34X6zEPE1mvpF5ykC3rlByYkde9Gm0NbmGzCyNJh2dujbpJGBqzxbAlJ+BbozO8o+ILltYM4BkusZ8pky1yd/E9DS/I8AEatqA5HYD+nDmW5UqMkz7oPoS3m7CtB2Cpx0ApJkRCPz48aMtNW30ly9f8AH39/eEiEp22g0nZdQzfUDdkwN6Ckh5xlaBSSygIcOIZ34BcfvLLJgqWaBD+wvIrhDor88RmihphgBIUyFoQqYAa3Bex4lkLCDTJPH4Vi+AVP/l6fH+6fHL48OXr488Hl585fH58eHTw/2v9198IMPgydsIHt9473F7w8ibmMcX3x6+5SuKeazeum45V4ucptnvaa7vbE4sI/N+xZpfMc3tZ0aj5gOwPFbHLufbP0LkWcnSXB0mD6KLAgowkteAtZIFyhVxwvK7fnR6OmGU0ASWbUOXvfQNMPB9ZpKBsZ2fQUUvGAWIIo/vuPCBZ3XyjMi+P0ROrVuU2Sprfk/Af35B7nBrA0YB1WdA+BwbK75A8kYFXcAKKyxqgCRL2mBmsaiC4eYBLZcxmPJv4hjbG97zIjyzrn8szPNEpmvYkQo7f513dbazQqugo1S/HwY6HtWLYBax9N+Cno6/mf/5qf8sVI1nWySmDI6mOQrkxi7tb8Lw43UDkjzrc8/Hl5OL+MZVettHMkqqCmQh31At98L2ecSIc7VbkF7z/Iu1oKqDkAFLr6st445E5tnoRkweqLoDiSkgzzwAWSAnydLyQmtacixqi9oJZVkM/r3nmhwBuRhnPUVTj1rgKgC8h0+gyoOWE7zJvShJYbaac5W0MfFEblUTI56doj0Nj2lDJ5xyA5Jxrgs4HeBlCRUHFtjOyJjK8YjFt7MzIqH2oR/AGCytUDMHS9+A203djFIl80q+QbkZhM7TJoUN2UYZBVob5Fd+PiffG4aeGfOv+3mRzqeNv9bHArIJlrpNZJIw9WrNiIongci0wrG+eKGJFvnT5880BMg0GZCE4/Pp0yd68Pfv3xNV/fRqPkziBrZADSmj4FZs7XRAoA4IgihT2aPn4NZzCJNJtDLiWXeyb3jCkkoTbowNoxh7ClXHDUyQh+7pgr4+8kBlj7ccLIZlElU3lyOzOvweeFA0Mi/j+OJf/CNuuZ97d3NPh5yv1X58oLli+JZbwmRmml8/0R7fV/bsFf+zkKdvXz99+fzLp0+f7++/PDx8oXumjf78+b//6U88aJRvXt9x+B+/fX1g3XV0vtzf8+SmcaN4mrUvD59vbvO9y+wUZeQmN01G2ukXxCLQbrCHt69fv3nzmqdKVkXlUGSpG8+uGfCTLeZsQpdMPxcxy0QlZzkWVZuvdcllZWT/fVqXZYWAUAV5AMkIowNQFTn02WOoOOfnxvs0S03bSaKD/zIA4L22N8o3QD5d9keR7bOmWJOs+je3pOLA1TMlTzqA1RFgxUtnsJlynt++umHWpHz18p/+s7958/4dcm7keze3LiA5Wwor/nxjVYVky43JdBSQlGmHi9CaLBHOMoA6sOvyskOs2835RW1RlrqoAowk46IG2EZM8ygwKoAOkbmYYSMz6tbhoA5TMMkKOakT002YH15ImhYTZcto6go51L0iSFDRUXcCiMz/54AnA6eqDjKSjDmZ6kSS1IFZetKJ8OckDCOe7Z8shbKfzgY9BTIn+cmnTIxAUkY0415NByaVaaAKn3cIa5mFdijfBRmclXeeR+wckmI47+LKWK/C2w4LGI4IV5Wb//1/+h/cC1n9emGMU2B2ZSvATX8Yxp3QMlCWBN09N7TmojJQoaGu1xOUV7D0DTLNl8sFYGI5+tTeRpZ3VJiyAn7KZRSrzk4IUHdjY7d7QpVxJgF1ipz2TZ/GztnMcy07zIkaqEeGsfNMKzIvDwqTB6pEKTDuygMzhHWhXgTWztNlzGyaNsSzmZOpfmrKKbs9GTSUcIJq2YMmSzl5RtuwjBumDFTLZQnbeNqfJfgEGOMtPRpPz9X/5BNWdM8l3+hlrCuKvsGrD89w9goZIcu+ybfU0SXnb5rwf91mhjEWN9TXd3fv3r2jtaV79l+r8ad7MGHNlg9ukgwfLx1MASDJigDT9aCaubthUmFChn/75q1uoP3xwaqDk6q2J1CejHA6eNFqGU8C5SngoI8C57MqYOrMXq9bLAYeldp0MPl9vj07X+osDOEHLe2vnz893N8/vUzUQ3289eurF58f7n9l4x/uc+y+fcOD3XisqaopT+rct4a/T29NcDXlseZPwubYfXnIPe669/z09eEr/XqtmhLr89M+sv/bGkEvHM8TXny9xafOOZcDkIllrbEXYyAO8anDAXoDIevnmWeP7knRVeTAFnjm73XgzK8CQ1ZNHWU2vLN19f7KUw6VSdtNoAIcPL4ANwU9GZHbWQHkrUWfCdu1Rc+KrnPj1em9PWAWSoiwns05ND/98ad3Hz/gwxsensvJULuLWEFn6CmO6Fkak7loPZJHtA8bo3DC5UIWWP2SrmA3+1Rdowyjh0++ASMSMDAZ3JZU9WvaORwzgCIv8OAYgrpjgMxFk7AyHbrOdp6VS359Wr9l0aS8zwtloA/AUNaMUQt6tgp0iLCtt6LjcHQ+Q1m3n4Ey4y6krcq/KfwWTmuJcq28DTjMzL85y3WH40TxxH8X4vvGm//07/6FL2yayy2nsnJ5npCLdgGZEbc+6YsOyvHCfBPHZ53Odbk5QbIyBS3vNmuiN7odpmeCB2QYO2p3nLSKKS+3LYOoTTsxcdhQpj3abQpr3E5oRkkEruAcM2Qg2ejArh9ZlVHmCH3OZccTptrHGiCg8mqUgPMQAGMl0wojOaGVZHrugOkYAprUZ4yn9bYAOgWkWPr51bP59ulxCVf8r6EDlZsBxa1qNzV/fqxspfI6S/f86kL3zJgbt9nkJ55J67DUTdZ6PeZUya8AQvp5XMbHp4ebm3xR9BNdWl7dOTNoFmk8Vs9HCnb1c/2ZQPpmPOuGdM46nGjy7ISUGSsoLQgjJhiAe9UZVE0LuMFgwoeWHYb6s4qb9bUeMKh9gmV11XsBrM3PnA3DG/gIoki+2BGrFYHAjkXAmaVFZu+riQf46Y2V4q3n5P/4haXX30ThwX5mj+rx9OunX77cf8mXMaPRhL3MrwPeP3z+/OUz1ts7nsjfvtAhp5Mm1RNdsvew0zjnTvb9py+f2Bv6a5rlh5ju8flyf/+Yg1sf2yCMlpJi82CX0pw91X10zgqKTvOXu5uswXpzMiz/7e4yh8zluN7YA4h995wfpfbuhSmVzC0rCHw8dgKmhZ0sOGgZ+cnAuUyG03M3aj+oXoZVVZlRGVsV8dmAzI4xgmnizCRKXsiXmCTmhHAtyGyUJB6vbtbJCcM5VzEx3XgMOBY3r/7413988/4dMgaWlunc3br3vKYpqG6zL7SKgI9yA7Id/sE4JF8/L8PjdQ1W1aMoy9p/INN8Q4e+jCRy+CjvtgKSnZ9uv4nDXp7hmKoPUAP16NYg/c5B+eJBZORUK/fIjsJeTZlYwxnzr0mXTgkBP1MxcqbKCxihmpjzeQnIuKFlnWWaBKqNa0zPdR0XHIjdzQsul32Y97txzBahp+4COCJcDdI9ew+pL3MKOs2AjLkgrLwIQnWHa7w4PuuW/yphHzuZ3i/Q/C5kx3fI7lJ+xLKVlXHOtZs3PpVDWaiVywlluTrdkgqtnmYqNN/7tgvsQwa6ToS53nlYMRUX6Lxhz6gy7rZOgReD9hFTPuKa5/F8EL2W64FLVuDq2XKbSGKdDdPWJvhqd2bt8M4AVEm/I5d0QLmfrE4hCTa5bCOPnwxZ/zLDSytH8EXeL+VP/lZXipFMyOk+81J99mvdvZCeToGRF+y8Sb7NLzyRJ/3xm3xnMz0ATSHAB9DaPtznL57gVg3uqlkrSUB6rJKr3Tq1EYxk9UqCahJkAImnqnNRDMhd1K1mrZmspoYnBGdUF44PDoyGlGNICpAX8gC5a5vAhD+8gGHEE9Ady9TKsjRvDqYjPochtLOqhfpsRoEuPO8xKlv1tbkTjPXLY3pfLqIpwFmqb+vPYCCQlyDU+y9f3B+Qn1SRprF2vqIYNdbI2fzinla+yk7RAywZO6Z4MQOnTSZ7quxxzo86oJknanKWNagctW/Z12zsMmwm/OUbmrLwwjxAHXUJK0ln07VV4cQMvJMjs8mzmfVJYlQErDkkpwqjJtFIVVpqM3BiC8yozFL6POy0Cd+6Z1VMaIzpnnk/w+G+vbF7Tgm8vdRH50v3nsGcpZM/g+nTtX0PpnMl2cfu5j6UdLk2HIbPCc0rNDxSu2JEk1PwiCsz4raNpwxH7PLXuM7PHabPDpLldQatu3p4CpVxqfEYgij7WmadSifAwAPqLN9AXge72x2gGU2oXK7luW3AUjeTzqoKIPJQwbSKZnYm1MkoN9m19bw78ExR0L/iVmDLjblSsXP4fjiv4VuSC6nKlOJv/s//5W98wYMCCKjDaUGZQU8ZZZdUXntgAsrTZ54NQitzTxV0hs5zhM49TsDM8H7WNeSX93mGsq+0ouW18JKnw4i+kOoZ7Hy4lhgIZBCq+JNbm4Dy3KIZqDCBJ7xY1MKeUW1/SbDkAyn0X2xBtYwL8ht26gntrAB28sR81rUVwTtYkoDyhOchQjmegM+Sdsir3plV2QzNH8NlGMXGrHllgN/3zJMsTH3nRj3hXt3V3wj0rPta957znM1reW4PGF7LSYieSVeQBLmX/DJtd9roCsft6fHr/f09r17AJz4v8Y90gY/kye1MyGqjM0Uqubt78+aNswjIBl6Y7EUI2cj1jXUmwcEkmJi9fZKrgMqM1NPNUBfQbiRBVsUTH/kdMM1SOxwBvq3KwYunOhOZOr+wB1179zV3iNNQcnblBnPuMtd3MLN17JWh1eo/JPDr05e6pU/qivl2c3f79O3pl0+/PN0/1P2H9QEDRrJnmfHLpxLpsmOuz8bc57O2T3knRREVxvRsFScz7tT5LX8BnI6QH08P1bjDM5IT53w3HkLdwSWakpmFx7pspbqsjRFnGXahbHhvbfuWIafq+LxjrXi90hRj0gUDFfRXdr3ITR4Q/sxa8oXjS+bqmHHWan6NLZjKSUNuqojHeWBDa92kD5DZeSYiISonMDLI86h4HHoumPij1m8C3L6+o3t+/fZNls9zqjLESkn1b7lGAQQh2dip1zAziCMjLiYscu9/ceIRfrmwmf+4rra2cNx/TODIA01LKajWeHm9wDIch/9ZngYmfRq9CvlrVtFW2CQ6dwb4S+5Me78NnGgKHSWQ5CfCDyzPgk9wGSAJll5MryVCB54vsGHIb6LdEEx1LeGGWGcUTzFGzgdGID8xyYsOE9dn38/LgKA/qkCFoJib//zv/yUvTha3BezHk1r/0qTaINOO2UFrj8GVzz2zSS0Di96hrY3vYUTzCp1/8g1Ut0VMGbR3hEJliwo5K58+F3HRAdKLsqlU6xX5zF95d5WRZCR2VtJoB4WBPaNKkhZMqODxaiS4ENOlPBf2cOHMuYFPh6gqXMfZvCc515kgYoEKS849yPIIdBBTBqqkaVkc3ZrZmUBbN9OqdlPz9MqoY15hX968yr8L3d6k++QaGrruXPKc5fWZvdntXEV6quSU6AOBWj1o2l+t6cDCp3WwBaS9BsxKVD4B8PT44cPHu7t023imyat/SyUcf2Qyq5ofB7rM9HB1jYPXZA0m8WMbfq4aOR9qqLNCTxMCZLvAaTWP0ITAyHQ6NOQbFXGCJBl2qA2pk8GO1inqKkljHNnplnvgviGE3xpi3OipYYBuCHj++uuv3nVG1VmHzoiJtROOjENQTzGSJkSf/NpozpIqpiqsF5Xc6mZSemvLZv+pveAsQZrtsvJ/fKgqb5w04tRyvQkK2ll4aOD1zCzrwFlPYNQEpraCKe9AaFuXMJ65YCZHZnZGTxV3T9UQaxPwUgyLGtnMoAyQBUeJEWYLXbGczM3zfkdZsDO3t/koSFxfpXt+8+7tH/7qj3dv8ju47BrP2vhXBMe+cz4DfOYUM6TLUJhuz6AzIDSK2IfP4i7VMO0naL1YjKbMt9UgjgzoDEeTkG/rFa+zPO0MOHhL+m7M8Gs4+ZzNFSylcGQ44Si1qxX4eOVvVSE4D7+I6U9+RpizJNexO7dbNgPYlQogl7RBH8dpPXoOrJctohD6iXxMAlQnuXP4c3BaoAIi/1vGTEshkL57DjY2UG4YCbSCJncOQEagkrl5x2dgZkdg4A6aqor9khpalXWYnkdhhyM/GWTzg0UVFjVehICmDt+Rys009DePDAJqy6JlBUYCjRVtmgJAnm6g+WuY/jVJ1ItRzbSbmLLYOVzDzmc3o0kai/2tFeHpOW8U8ETV+jxm2pZNMpnd7DP5sbAOFzrA8PS0J5DJE7XKbsaoVmXwaQYZBtmuok8qBEAf8MMPP9hSO93ru7fv3n6AwV8fewusADld79Y8CbNhIgkZ5rtxgICpfSoiDCAJ0KcWmmsRcnelqADBWEMq69kO6CyPqgkS2YTmQRDtDPRkhNcnwVtmBKzwejJWpqiJoqetjdQEaI7SH9WHAUAmq+XQ3WLNAl+8vHn56vbVDY+8E/r2Yv3SCQWwXpxIRx9ckwLePz1+farPPbMpTzRk6ck4mjyoaNwQzXz39/2o3wv9fM/4+RPjI29sHh/qG/DqtvrXJ98YBI+5+c3MmY+Strfo6fVHewTDDL0zArnXPtFWxx0I6aj2VFYAy6duliuD5gX1yjASm/q3o6wMkJNum6ghaZ6JtSd1vjHuAknI4dIB4D/zKODGqANMTuvtnv0OTR6tZgNtauaInlq1QezEYg9Y5usOfwG6pFkV8tw0UPa92lhljcJUtTajIHYqqIjLWB7fAZ2PIVYiUCtrfJppTIed6YiKPvNX1dSC0EeysWP0PMpg51nJFhZ1BTPJd6JDns8/rVVswJkzeXFkvgdGPYPldw5qWNKW4eb/8z//TT66VZSXG57q+GkW7c0lRaHcT6U3AyQF2ZZUWB74XLn3nJsql6qcWIaC+RE6ZKeCClpoRgEoMx6XLC7KK//w3GZcT4zmyyVQFaqMPWmTgmOAyQuNDggAL6zTs+XyWnJ5ZpRpk4JQZZxoU0OVsU6N09FEhqc+ZB0UGjtmp4JWSzgzTTiRazGk1wUUyhJgrPFkUqBOBLdFfrMu2aUpTwHEq3lP0FIVxE5tNH/RnwFhkzPe+Le7+I91lPH21V1uM1cDkXvQnBgrqOw0YBskXQgjHZtpfTqjQvLkbk/2hP6A7uzNmze//PKLDlhffPv6+jXN9E19CCGfUSYPwJpK6kZdElWXLJK48PZNft3QXryjbB2AJeUDJHUvNibayA04wKfj2F5fYYjViipk2kGyi8w0GwnwlJmA7ykYWwaG2vggZt5yYNKyFyqJgX5cAkAjAfxxuHnxitb1xdPX/MvBi5d4IVM3O/OtvsTDhGwCsWwQcz3kWORzOuSFheEo3uTg508/4myR7h6NdC0k7ePdzToopHKMa9WHSixjabnxnLFACIvAO0LdEc9ikWsn1hYueSHE+VOPEMYiV3lb5gVVwLzA8sAyV6rzcZ0GoFNFOScZBTIO+jRDVT2FJNDT9S5qO/QCK6ZpBWwH/HYCj9Mpn5jZTNtnT7UQdXd7kyNbOb+++Pr2w4c//PGnu9evn+qD5pa3bnK53ecwScsKDRlH3RhnSAOysWNUherGJ9UZyqLnhORhzoVjiEwWvgGGmsWiBrBexDIfYBKOD+N0a7mizwB5rX6hT2OnAidl1HR04BnCqBvWdjBEyAguETLThHCxzjiUi57tT3Kfy2LyBjQDkEEflzbJ59Jw7rykZzHdXLtCMn5vtrUEC9MT+VqIyZfy3XVewmmjt8qTapcQ1SvVzd/++399e3uXX33gQsArk27Z6Io7P25ePRAcgXU7kxcXSUFCLiK+OuVMwpNdgGHkRaqmySEtE2M5WlwuzSZkdBMr5elMVRCqF7E8Niz2vE4n0kFGGV4BQHYZL9mnEVL5AkWZHkHnaX4n1JxrUtC8UGZ2Xk+bRyAtQJgn2VFgFDo39BEynAnIVtLJy74qBMqShG0/I7T1rNvYkpfIPiDsH4Lp2hmg0kiQj1ALqRNnqQqMPuos+8pxSUmVkjFneD1cSM6204wxVElRFHboZbZDCOXzECYIU6f3RPNLh6nReqoAiDxqKkYMxFS1OaQv7m5eV3vEM2l99rdWlT91kX2u5nPx2yFDoE0BqhwL8FhfPHf3mlb5zbJmiq83TJBe+eV/++9/x8mF/O3lt7s3+ZPCD0/5NuL//qe/53n68Ycf7t68ZiGMb97RJKeH46wjM+0do7Pf3r2+yZdSUxZMbmL6gKdxYo0s+fHp65f7h/QtLIpuHj9OvGq47a1I5b7Ra759947k9St46ePTO7rJ226TBiRqbLIwM9b8KIFGUk/AmDOmHjjnFMlbjgdyYWVSPNglrOygRwu3OJc/edjSJP9Gh12/VviEXJezby/uP3+h1Dd3+RjM13zLc3770POQeYl/eGRFD2FY3eMD23WfX0D8RreNnL8pSGCO8PquEqYjkl6a6Dt+vHpZt5CfEJmFHvn+/ktOz68vHh8eXzzli9I5BvmkAIFVerfOZKgF5SQpnl2hXX+C5EiiV6oCZmJzSubpgsrbN8baryzHtUTOk3Htf4quLQJUDt8qQNWT8ZL19G8motzTrDKibks4i9WEjLWR4M0fZ7fR7rn9gUJcNx6Ygf25e50nmCTviNgI3nE+3j+ky6kNyJZvecD6UDo8Fd68eODydfPqD3/1x9//8SdOYTLWVrKWnDJpndeEq5hGVyJgFHY8qtDBEbXHDhTlGxwTbhlgclHaMuV3W3n+shiGlEssbpFPwcm45VGekNTqZjJXQ17PCfnefKE/43Iqt04COGiMOshcg+Em2D0miewDmUPdwtFB057PPxXF0va64uSN9C6ifEidswkarALL68x1e0BuhdRFKY+opqoHLgntaLOBLW1ZCj5H2sGnQEUG8JraodEmkijIAEmTqzZaLceJrKuBzmiS2ArNa1KVcdSt5eZVwbEeUVcLfPLg5K/nwkLtT24q8cDK5uB68x//w7/CK/lzPHJAfGUVhDH5UlDrWQMib3wLoIwn6L2rFbUjFlVI4VtmhZY1iSbBlCeu8Tu020V/yWlqhmooqasa5WEMWtkJYMo7JHLDogqqzDIP55z9YkgzCq3uMHlSmpYReIpoasxse1sBk1j6xpSwzgTTyoM5S5sY68RZkFQQ01PUC9pC51So8UISsFMbR773/1rIdyIVVIbOI0PfmSrtm+of0O/q3rNHmCdOPZVSQ9xCnVKBll1ydVBrB3lSF5Pv3IBH5uAic3mv/PVddVuvBvPyJs3lbbXsaQTfvDG/CV/X322BdwrPE3iBp85A/0+fPtFrWoMkgTTH9N2qICuu5obMODOmjDo39IEByAJPTALrYgecqytBEC2v4O0sCr/9XkewbWPEOhbSzkWpqbY+arEDWRi3r08p1OsWnRMWc9a0W/L8qOTZhlyfs/D67AdveJBZdXzquYnGseACZAG4Y0Z4+po3S/TNnjYcOI5kEtc7AeeKW94/rFvRyPUBkEDPlFBVTAYB4N9j87jJIKlG3hxAk20SR3VzllgOpwxVBcKeLzRPMcpAH4EMgxXzjgesV2H5bGvM3ubNzLJGQuZV0sA4JUn0LdXK7VF+lX9P4PD91V//9fuP71PTeo6syjNulz5H47csJ1RUsPQNzSjs1ImeRUiCnWebpo+QcSTKQP7vDCeyxmOGhg4TR0bMSScy0+UkqzwZ0AWr7nCRnyTyTm1BTLLRBXMSXduHK1EMq2AxTBexTyKSZUMzjJzAjJ1WYOqTHNWxTvZcr47QoXFUn3doTH7IqbPLnkjeDYs6x45/XnUKRiGZ1JvbTsaHayfXTF6bkGHYn5v/49/+C1wi5bfwc+9Zm+hgBaZT3o0i9q0gZa9WOQxbucgwlzYn6CQtHIHpmlvPu+Mb7QD0Sa4rzprATgVmQXB0UYULr6YAw5IGdsXoo4BBtRmATEcxGVAuQcuk1QR2G+II9FFuQaBuxyixqpoahsRH/YB26FG4P7uFM05GyOfVqtDFIAAFTXqu8dy/sfmcrhHAPMUvplFeexLQbGY8N12cSxyTTD1zbA7Kr17WTdzc+8mNBJibl2mefO3Wh0Xi42s2TvDzAC2fqsrusx1KTU9G+4WVqwA8pcMj0DTQqyGo3r1On20NtLm5MlT/ipVUXEUYE155cl+teg4YRpAiamoFTYYjAITI2/KBFybzMNqakx/ZWEZTOU7sGKIAAiEyOkAiNNmQBHgpx7+6VYTI9XGLBiVRKiC0pgpWrgKV44bQPCpp+QFTOdYJLE+qXiACG46p8ucX1GDgs0P5p5i8u1gdc/3zAo1ypq+7szT/bmCy2e4VnIgRazptW97sT4IA8dVMf8MJfxwgcXCEZ6zYmqXQfOTz5Wtl1OGIi3z5L3kC5zwZNlkBUIxCHAowS+oDd+6QOQryS9nW0uGStXMRlvNaVwrAZ1HIdc5ECvJ8NAtPU94vchr/zT/7m7s3p98y5OmdM6ve5LiYla2Q+XrGA05JNgcFoLxjZmbQ6nSb8Pgi7CYSM1ywgIwDqnPeKe+cxUUSdOCxGOVdICrHS3lOCq5NccQx5zFWRhNoRpyvN0+9Xf1HAejDaaEKpvU6LvsQa7hCQ+vErA0Z+CyQPK3kOnZpp4oslv5bKM/MybVoMHtYJ7BURp508Dij6gOuzdv8dBadRx9Hp0CuV6F1VdWU7jmvz817LTi/+oCl1r2ZVoWqowUVnasPi0OAaVKwasbmrWZCU6MZhXJZQtHBd27cNCk30xmaF5JCFT+Fsk+sbb2IadoduYpdCRl7G2MbJK+b7abQaFVhWo+M2PFHN2Rx3FtHfjDMfWs0o7Bhpy6QYUYBVQhMnLsyjKg6M7ZbAgrdPcsD1Q1RJ6l8cLvAiGP33GWo7nDk+0RHbqFlL575e8p5IqY3pXuGp0eqMcAXn7Q5IP8KHyR2HCNlnBEw6cALOS/ZdLpv376lM0OgM/v6Yt1vxuHz58+MdH5sOH0u8tNj/uwfggmRTc4hqVqS34sXUfZ8sW6HDBCLlam7BZcUPJG4UAL8hbH4z3l1Bpgq69nWgSnX/Asm2XkKZcespHbgVW19OSZR/Gr3bqsVbZ6C2UDGm1d5LwH0NAlgscxeC8qKJAGXX5wzWWXDZAjHokt1o4xlH2BMsn2oLnNxxTZ/alt/Q6f62u35Rdr6kPw6spmvBEzEMSJjRdvIZEs96GOfQTswkqS4hfItLOIMhjR26sUgXaaJqGBpJ0xaGbgEoWkH9r+TL78Ch1IBPsspH0b2rPdtayVOmWmCYxrHhXcm7CpnMzLXovuHh/fv39M9I5McX+h8lImJfG9WyTPxVjCqQmMyRzeF5gGMWPol7I7jTLsLRMUq2aY4KV/qnsE8fya0LqWwU8VcjrgYdSQvJbs8xTUccy5pQJLxWOeBOfnMVG7pZECRSz5awUy+Wfc+Yh5fPR3N4HjML+Yspr807wmTaZkQ5Z0/ajPtMyHB+TM9lcFZbQNalfVpFXRUk+UeWWEHfXaAz+vAdjUApL3523//r+7qHwerUeE5fbqGGuPMRXBFKGXMqtz1AXmBkqRlZWLnLvWs9JYTfwVHtxaAUzSmaeLIy8xRoRmFhqoXaYTDvNmgGdIOlWlBBtPSt7nkQZtUFSrV2VYjC1VDgCrA1MzkG9PkSIjXPtRmGBuSjvzIWGh+mS7j5CNMrrwzxX1bIpInj/xmXWi1u2dQvguoJMkL2uZpWtUmj2gTQsknVUHs1MbkE196DUvVdEI1xX4cw5dp7z3bPQvvPdP1lvyCNteeLOthLAEGgddmTtQkq63DE462j073/0/bn/5JliXneWDGnpFZS1f1ggYXgCBEURpRJIYiNZRAUZoROZpP8//PTyMRQDd67+qqyi32mOe151zz4/d6RGWBnLe8Tpi9thw75y5u7unhYbuQftp3y6oPo4cjD574jJ2sv8yC1XeXM2Plt79HNg+x5IRBBpDyZjMKwJBEXtCEkvn6+hp/VPKI7j6JdSLUziMDYOQJaYbRKYxllASttgCQVTOmFWIV+UAhG8cOpjtlcWfnTAOFiVcged/wAdeUaiACOxC9GlZG6wddCcgNkWViLzmfgmUWduzuruQX3IpfXlww0UNa8/FJj4d7jksOk6mYyJsyZnzOzjk38nyDJxUgJ2+1fZSBv1ElUMzY/CrnmFcBRAEdABuB1Wx6QjqCg+tihEKtTCNKAdOsNpKroIp1kQeZH4sVpNlcspmKEXCSWShjP1DzamzhHRNcZ3LHzvB0FTgA18WrKQ9o5Kmo4ZbD6SEtrbpnnJkOmZp5gfXJJ5/8+Cc/zvvNAMc4R6ySdmfyCiP/smSRnId4IL8it8DBtQx9A0xCFWczr6Ja5sfMN7rOxqrCrdCYY+f9wXMVtR2Jzv9TBvltPWKJ2mE/W7DN0FbIhswM3KSxrtK2MAMSusZA0sytNhbmQB5RRSVWQWgSZuiRrfYoi2HapNc0Y2bMMJRDaOvBYkrIqFWSUczyDG9K7d9YqUAG561JPMUzBSP3FJ4ZgbcRFnvyb/7ZP8xvoXCa+p5EPSv3PiZ0EfxZYyDjaEGqYsjLBa8VoALmHfoU8p3Q+WBIZdrDMOzjoEkStLwS4jQhzLQPYJAZxzN9/Ao6gJab77HRqvdfhFWq1b45Ckkw9ILqPM5oZhLGu5XI85WA0FB1zHNAYcVbtuoMaMjGQo6TB8iIUkceiulzEuggWs2kJc8++/LoP1SB8syI3oSVg8tdmWbEXHAHqFlVU/vMYwN1HN90aXmCRcwv9eVX9EblgJ/xzi8ocVWnQ3JnnFF4tffsCFgZya9Au0AIbnbh3g5mkCt8ud3k68+uCTQkb47WASHKWwkyIWmZl3eRcQaQhDDq0IwqbuQlObAe38AGyCbJNMs76AJVoRPqVtOO3shY3WZ/BYEqkwkmH2FmeDti1Cztbtdj4WqsgeWVAyHDOPyqjCatME4FQuDJzDb68oO1+xFzGKycCJV2FGa28L6uqJzYkc1stZV7d2IYCyaxi99TI9XuyUQtYQY14AAsRkBlqcvxBcY+hdmhAwFV1LgOx1xZ93iimHUohU7l2FAlnK1uhxVcFEDGMzvIQazvYx47U0v0WVLU651RmwxpkB8e81q0/qTO4w++/OLzzz8fXUg9a/TkyKU+h5XDUyFmQzhoBRUXqOKvIIZtQpcHOvkMmd0JtMl5EO6ksUm9SbvCQc9ZbizkuoaDzo2t9XkGGfRKt0tu50XYOVfoOvkKfaXPzs9u7OGEHa4gNJlNtckV8BFPpN/DnORgwqdmWWFx253JFNBymQZS2EI6ctnOPh24AqSxYpZnHAwv5zV58j/+iz+tdyxyK+Dk5hZecvwQgDMgMM5Ht0cR1wXNcPuQAZILVuoaG/8d5myuf3aerVs8ZZqvagUxk/Nes0GE6CNC5thoX2P2WY0zmuFssKSedAkZdYqJH0Deok0KDa0z6sgPyBzc4R49vqoKYi57BjSjJrByU54Bp0kUM9xWwqizzs82CUwLw8+g5KEoyDSaWQk8dXaIglDu5YDZQWEeFVoGyh7fk+qVeSKApHvmmdjLKGTR+VEHyk8aeKpEnxJSjLwOyyZUx7y0CAh0uzoDGjhlBFaCAz0FsXRyIEkLWM9Px3fS0Y4wklOZPtgbWSMBVYNTKMOT8Lb+ljWr8e3dGvPgINKk1C83jzdnWSRjyKO8fV67lLXMD5pbTwHGWl82sx/wSZcXJ1QyTJCMkqr52291jyNem9WyKMDpjgyYhmIIyn+FZFne6I21SnHUoehsUXsCdpK0V1dXbMXLly+dy09rwBDOuk+rOQZExYHW7I5XGtnzVDoasmUlyR0gR92990wlKV5T1RKcnY0jrluEJVXZ19BTULkqzqvuWeePQUeBypp5zdA8QCrr+snPs7exsraQY1dAME/zjEKGUQfB6xqFWOsv+/CzfXLeodeoTw05N9hnXmxxAL784Q9fv36NZ5KPgzWmK9ecdUnBRuYNaqx5+G8gYUrdPerZ2LlE19yjWK1FcothXrArrAAzpH3IJ0B9wSp8RpwLQ58wk9sMzazcVqkW9aNW3cBnu2QDHVdYkeUbDL0wq3Purec89WLaMsEqcMJhXn9GwOWpKlpugTKsREYVhMm98DswJ18Bk9bZx8xizLLns66kyIFW29RjTyGzUsGWAVtrY2bMXzfUQBPkyf/8r/6L7p4Z6zLP864eQQmq3Nzis5haAMir4wS4OUEC5ORdFtZ3rfLayyOaQRCqYOj7jGMLRR8App50BjsypAJu1rxKRexgJroTljVRW5gNdEKElhvNsD06rLZIbZ5RufM3DFeY1edhYjxJy1OLzy4wc37zOGJWFjEXiBpUYbDBgRp0aDdnXLBs+IJ96x4y6XTU9HRckvBzb66V2ohfYeiNeqoctilJVyXfSEnTFD3O/i1Erm1L/xhF2c9azftfV1ldrnXBDZQpILkHzuu8rve8e4oMTcd2V28Yo9Ki3dd7aUwBkw9yVJ9xdnZGXwLJnQHZhPD4j67OzrvaZRtoVNL6pwSd0XOGWRh1A7hZIXnoGknOpJeXlxcXFxSmCRCCyeYSlWyYCGfNmAAqUAbIVtgnKgxRMuUbZ60kRHUWTUDV9xp7FmMxGcjNj5JMGy9WuvxbEA4WaR5KVQAIygp4jmwFNs0vJHn16hXhrMJ9YMcg2UU8s/CjI9pr9ooejq1jrrhN7SAgG5VjitDMqD8y0JqyxtqTASxqPidEZh0AsT0CPAm3wiymdjILr8XpI1Bxxjr0fbRzwkrO3MGoTezcpmMH8JPn1VfLYrYmX9VZS9ytUau856TWbFChoxhYXRa4hLm1JZIuw+OiASyoxLLRt/f594Qf/uiH55cvawXxr1jsY8m9Z+bszAgNGbF6ejEP48pz5mWA5AqzAzJLXjGgszXpGGFKiUP7sIcKK4yofTTT4TNmcg5vQSxqnGdTFbW3D8K0Wx5mSzae8W9hH2EsYLa23GUIzkd5ZAXR6qbsPbcGbmLoC2MgY2fQRwYoO3IQ+/mdUbS/KpjlGSsfVcNX0OSIS41BKl78sSJ7bTbTI6bmG4YMZZc/6DyMQh4cDPEOgMXbhQxX98n/9C//se9UWLcXhCkqbV3xC7ibdHYZZbMjYO3YjNNVZMXyeZekINOA8QKmMmRTkZyiEeDnEZgBtecVdePbqQJG5wodkC97oEzallvAuQvWoAwmn9164dvf57+5Wn0aMFjdRopvT6NU62fdx8skVHUQw7DkRBiGBTDuT6PcAzYIxZWQdDX6cGcZefS8iV1SyTQ0OVK/wrCVFZhHE+NkgljnlGnA7JZZwibJmNGzTpVRB1AuBzCblkkzF8A0l+EVBSDlK3F8FLQCVdDyLIzjm3dPH3yf++w47/JSOzKnB8hfqfNw5G1gP0O797kFIMOoClArOp94JpUdEqTv3uGJDTcFmNwIHh8vzs9piAE8gCacxu70OB8oQa0OLx02OfWhyTM5QIAnhIaPJCTE3/6bkdlfv/709etPLi4IIcMxtyYelHB+foHKRtaGMC+LZfn0i+QbO+YULq0bSgpgOtdOVQgWhpXREJFEG1R7kjOcR16goFJG9gIjHehJjn/lG4+jrNFlUkmD/EztRAo4WFXvM0jSaqAZ9XHz8RTMbzbrj1suv0cUrJBABwrlWOIQ8xJCYd6Y2RPDrdO5Yqh3SRv444GDVvzxFM0wL9naZ5gz5w74MM40cvujdqACo27eltpNRF0c2nmUkRyryWOC7MV2MUJGsk2M+LMDjM2Dy8uXFgPqPjg0fsTNzzrWRAhE3T/mtwYRyHN7l39P+Okf/7Q+/ZPvcF8q3ZVHNDKUOYEeQAaBbGCo/Ex7biDxJCVPHjIr/n76a0cNmGX2UVCjmXLcyams/GfEVI666dMol/KpcEcWAuM4m5QZE7kAZkYzOiu0bIgu8kB9sIdQIeu0wAoRDsYaJeYoMNgFnFM17t15gLXNkPcnVlHMzgpUNQEu2SZlZszknA1IAlUrXPmwCZxZ5TVS6bBdjv5Ah1Ue4B2jfPegdSgDOzdMnqiOgCRzHhhGGIVyCcp4GIb38RVzCHJPh7rvNq4aAA9O/u//+r+EiFN9ZitPVgQfKgXZ92aUV9CnIbmbuZghRV4fgAazA4szJEexoEMLMyRXpoOeDaxZdQkgqy5/C1DejqK2MRh6gWxcLUOZooofCV2Ucq8LWImIz6ETlDFHqSDZ0HoQK5OxmXJCJ8xHAQqqjS0jeFrQ3wypbFNboxyzLn70CIwCquXWZ/BQm1cox4E9tXq+Ie+jEu4OawtlXEOHOZUMz0lDL+AQbnkunAHpOEMTzsrNgCFX/uP8zeZ8NACcHqcx5bp0iox1jJZcuO+2HQKB88p//efoxFwO3L8MaE/Bkyw50zYtsIdwJ9PMPjzQ+NIxk/OLL764uLigVb368IHOwE/okoQ+lRC6QPIg97yQWBnn8jxnSAt/efmqVYtkRIU0ZAY8t1Z5RkCUIJWTUgMqZQD8ASbQMm5AmbESj2yAVUvGe3kfF9Ao6QnMhcDopyoIZFKZhgnBbEIgJ2PzqMgeneZlEKgRGZghDqHrry0sSzAPhzHjslJQhYMImqIsUGU2ZKy72KpBRoQsKDPODpp8kq1KR6kibKHlORa0qn8yTVsHWB1bwWHTrLMmBLswyRl6lnG9/5INTazds0LU3hSztMwBrolPNnOmU4WoETshfrKCqlDprV++uvzhD39I95y/Nt5T53c3A3xINrj9wjJdQV7B8SCM2oKISrMOhME6lAk6H8TKqjq1OqVuUL4HZhdDX2LncRbESgUwTSpwtF24JFButxVmz9knefczP4/Zf4YvE5T14SRhhGSU38eoVmv7PO1/gMTTSZ8IOYB5Oscx45JgToXciwJz1BZ4mmrrID+UHZIZk8ohh2HdmmQ6Fmw9kVVXpMJc0uwASt27NYGT/+Vf/ROCMHvzrKfjbFqUQhFB5KUf1iRkGoMt7NZh+IJlnjXyxLC8+0JxnmrICgJe5xUwDWmBTPNPxc4OCgLnmWk5fJUjqSB6XW1V9TkSNKncKmgGQDYPWm2XtmoCqivIO9b860lF4gu0z4N6GsO1sMopOFiQCPKg5fm4zw7z8ZVZMid5Cbv9QdBNoUOCSW4f5UJmKePASm1seZnVeSvZ9TAqtOxWdA2ovU6Z9gQJq6diLxsaW3Ban9zIT8NJ4CucylTvfgYoWqmGRy6iunw0UQA9SPW4WBIOkyQI1SWDzFhtK0hgPe9eX11x9dEu08G8evXq888/9w3dt2/eeFXaK+OpGwwyqehil/4voPOmnTUzMiNWmm/qMVZnRxgcsqpli1rATKG5NdDFVEtbcr6JjIKZ8ub2hoN8fnEOk1wYiUvGeiaoB/5MUILLDuND1H6wMSmD0JKTQ4QqYE3W7l9rcw1nhBRsBapuwKXh47vvyO7VHJLpx0k1ioqKc0x5OFE5pJ+uKnBh67o6TKh1Di3/oGceOnN+5jwa586AnnrgzNh85RtoHlkBB05DeIuX1BmoNgyX71RgcR55YKqcIIYqtRwsMEDmEMswKgg8GfukQsZquG7wTTqFJiAz5q2dHahALxfd6qVcGuCO8gu5x9F8fHj1+nW6Z27+S8cMiBoSGFfhrrBWWxArdQWth7BnGt4LXIg46NDQCmY10rSUtn4v9GaqgqfyfIzPbkMXyC5Hc43t7GLFqG7dGuRnnB2QS3UcYDqBPPMT9o6Ino1DIXszDmnBltlOjQwOlhR+iOsQ/VflNXBof3xAq6IDV3zhcM4t5ikO5n92luew9V8Yfg4TAgf95N/9d3/OPCg+EfM0y53l4NlWMYdTrxawOP9dumfdTNghnp0rbHenGSA5jwqz3COBB7PN8zYPfJKKMJORB7/CTDqRDHIC9kOiH1pvuQ1PQzqwhRU8jkOZMC8W6MaYbqOw2g1HMcs+z8GsoBW0vAgZyyXCdhaBrIm6Yt5gdT4YojSEKadjCTur0LrFlpfxveGltnGNtFX0ohDwaXX2BwoyQBlfxuM6KcZ7z9U9n/gnuQt2z2noyOmbn0t4qBL6uMjYn718+TLtdpXkE3wa35Oh4pzkBcJzF6Ahrt8ChO93mpXpPt6+fXtzcwNpP+0UnQFP0iIwBehNgKF7Tub6PTnmhMxMS9fVUYydTaCah1EBaMKfDNQATz0AknqYBR+spkJ2LlOtkjQGWbw+xIcpdE1xWpKgWrNlwCDEoVwUaubc32AQcAMIfsS5Mg3gjFuKXLouyIQVMJlEE4eKkfUVkygAwyS4lRDEdWDk1+oIRmDVJmlUOe7UFTAR5f4QWFONCoVRji3Ab9UaBw8SvJwD5FXFn1mcCJ/V/YqxgQ8nAEDQBwxbYVA1UavIziho5jNq0qXe3eRYR6x8XQOYO2MO2Kefffbll19y9foZD6FPlkrmZauSqPIgUwAyQrkHyjOzAqaDyGxLoPkdt9DnKaysO3VKNvv0WlTBat4nEy7yts6Vz6xOGFE6gFYVVmCW2a1xkGlyrm32hNckWWOiSgg6UKb5Rl+zYuWw9edkgWzeAsDWc8bWaohAhhmy5v0Q5eeZRpWz10c14A+F7Pb2e2GViuSMkDMvCeSB6gry7QwWeYR4i2A8+Xf/cnTPNip0z5rbI2xjrx/eFTfXCpTD8/8CGUHiIe0DH1IBn/C8SyIwDo8J+wl3k4otA1AbzSiA5ns6VOU2DVJpwuLguEOrCG4mCQGqT/lagZ7DbZHLsjPlKJVDycO6gqbGYPch32ML/Q/UzQDLbmgSHiYdXBcrAnYS+uyjMm5MPMkZrtWclVwigBnSfvgeo1IYzF7Bu6dJMbvN2PIyds+qT9UjJNuEoD/b1HxbwSLzM91zpPqMAN0z+7Dtnssx2XBFQaBZYPe55E6OT3hKjx8XDhfQw+P11fXN9c152t9k5gDRriHQyJ7kr2Xn9wpqlhxNtgjrff09Z7/DgRb51at8xAI3Jo16efnhwwfaPkNImIP3+AjDWKVlq2leYa6vr221PcqEWACzn5+PXxYkCUJWtzTcyu4IsowjZCabdhLS/PTNJIXskipZAKmzUYYLTeCY1ypHJ9n58W4+8xGY92lxotfJBnLvgomc354k3FRmoAaA0FMjd838IMAj5YjKHtWBM3sd9RJ42GlxSEg3T+T6uQ1xcHmNkEpqCvbMnSvfHSol4G4zjo4ocqAp/ElhYJtapnCF8h0CNePQez6bUJXBzCvMqMBx0AHbSMKRs5gIyx2miOxONq4edaaPB2p9hP6+/oHCf3+IM8EmAWYAyswLWLhQxVhj0N0zAw5E3dW3ZROjc8kxcdCT8/jFD774Ad0zDpQRB49iHVNUk+EJXFSiJujTWKkzTLLFXD9YyAOpRj37BXwn5ixP5Zwxz96jwmrqbZ1beWaW8JGksyGA2XMGfJsMQeUIyrQJrNxmPGVCnU7ekdlRcs6/YM2vfFSbJBnjal5wKHMA36ZVVJu6NtAemoQm0KoCmMmDfOM7d+Ag9HgG+PS6EJ4KOcjj7wEaesFsS86RvMe898xBjiVq7u+kMMsqV8kJQ2gsfEb841eQdE4hIzzqW5CBGvD0Wce7pKQOAH6LYZusypJgxcSj0GqTLczzyojSi132cRhy5HZyW8nDQhibBKhAB320Ms58EjnjkNdHF+A8k0/JAHVGkwqZtPID63EEXQ9AHVJhqwIClSUbplnxFbEHyTIy824rFLbYmZbY2Vm58gyyGevcYg4XMnbPyI0yDjSj0MdRFUSOYzDUBYOs3mnpnpPh9Ng/0TeasPLNWI75OX7UcjzN8Kc3lQEwdJY0srS8+eW85R/ZcchVlmZrfP1zI1T9DtnZ6ZnvOns92ukSfr58EYcfiUaWv6pPeiS8znlU+uZ3797hZkm41XKyjemdL16a2RCT6KOzo8DBN5UhV6B+FkgsDrgxtdP5cZE5xDwtC1XC4VpOQZSkLparG7GeWB5PT84YmQ6UR0BspRo3UkkQtjwp1YKRyWapOpg8nqKmgTKP3HDFOH4miQ6MysVXiRP2tcpTm6CbKhLDnGFGL9MoBTC2YNP/NXQDLTevsAQOFdT82RCK6Z63ZwG8FMMt/fE+OhZUpt0secVSSdqqCdmJ2hNAevz1ZCaGasITVXVk5xO2BI73mMvKhfbFl1++/uzTmil8+vhgN+8gFiTbVICQBEP/XvD8mWKVt9n+bvnzun3Bx+f8yLk8KEN5IqrJRRgbqtrjOIIbrI44kGl/ZCGDID+jrTMW/2QT8i2AWV6wm1cBPBPCJEzUJIJQnatqUswmM7SDwlCXoLYC5WWBg1+pALnVmRcyW55M4+chrPxbdQnKoFfXQk8nJFd4xlSXOIdynC2kNfPJ//DP/4TbCax3irzrUlKlChJdUKsxqHTBYgr0FKjzTsxWooe0QaUJlCVnHCRZTIe0QzOtuuYVD8laZlPL7TPLmavWriwJYNAYyTaoKbCFhE9pt3MBbr6MMrNp3rfV1EN6WgaqK3IPlX/lYMGNeV7lZrDSrNj6zCb4mKNGFvKCHQMIi1tj9zzXQJ09lR3xQwAVNKYGi0OE+ejM8gxDZgymdsJSe4otdB4hhZYRRJOzSu78X3V6qZ1V95zrspBt8r3nIjDgmi99riiut3pf9CjP9DyT393DnJ+e3d/e3V7fXNAHv7zETPJd5XlfNSd/uoG6D3gE6Z0Z2FBGyFrr2Gq6vfrK4bzP2u8oo9K54pz6/Isq02f9acFhLi8v5RnTmucvexPXa88snvkkYexwTDDtAwNgGjagyvggMzIRkJE8iD1rOtL6uczbctTJGYpGiuyWGWsVWY67cOCuApi7avHdsWzj0j2zG9n9qftUsHsmqZkh2SAGonDmdZAcVlaasJq0vDapgjEFsB7HxRqoIzBi3TqQYWVCuL/LKwGsqvJABpR7oAyvKtpnqW5E9dGU7uJhos7rWUKEOyy52zp2/i7vZyM41uTj1GJU0FppOPnHAYXxyWxa3HirwStRhmsusXVpnJ6f/vBHP3r96SccX/vmanWSXucK28VGmrMvOEiuYOwWmXPKoNDqx4OiGedAGZauCmbrwSn+DrM/lZPZO5tQ5gAqzCZgtR8JnFf55YXMjE4+9Mmf2+igFnJODloAxY8ks8+MJhVY8UG3LXQjreoMTLN1T12SywhkTu+WVybGg7OIlfOsLtiLXaWaQxRaBbPcgVs38EyFoEMEsncGdrvsw4Rw8t//X/4+hyxv0uCQPwdQtngg179XLgEZQwRLugEdRLkHyHON+6ZRxwocFZ/wvH8pb3dwSPsyQBWGKGsSfVvcmuZZlJmaUbceh6nuqshisu7u+AIZmKqhA4EskFGmyYz8X+hArfyscY3FGszyjExQQO5JyxJogp1J3PJssPwq5xYu1hBzNlaqbjxnMW63qJ27sMVnqGK1G+3cQGcsl6DTLmQ5LZj4w9BNjLnqqbLLgJR3nGFUC+2ZE3p6qSaUGY+PcmLlykPhquS6zF8Q4SQZzsQeHZ+QRZkTGj+yaeVI1Tz5E9zwXE2QNKn0uB8+fDg9P7u4eLm8ARZgzTvMyxe9AUimSyoPff4ESQCP5vu7cc7fOdl9qljy9evXBJb7rp9DoIAvvviCBhoHSWdEILECWJjEyphKmczAjlMfQDaAAGlHLo/ADjDCo+oDyGC2VVqgepK/FjXcBl81gJiX18aMRdVxqs9w1JELoJ3UDAmqo2PUTX33n6qeyOwkxTOmzdorbPzDPrlMiD8wYXyWKRhZI4LhuiGIZBiL2iWXMZWCIbCMyJBL1NgDeYSKCC+Q727z+fihFzM7ABkw9IVxXcol7F7I1ZzjT+Pi1wxuCuj3h15dA09UhM5sTs9nfjJq8tzIaVSA6WxZfp2Jg6mR9gyfCLGm/uXDFzk5eGFLahzuXzxeXF785Cc/efXJ67u7G8hkGKsf+YOloUZ0akB5pG0SlOtzcEVbGGoSoRr2e6JjW2D0bBEyjYMqowK1Fb3jVUG57DmLWRYrh4LrDgZRWKkNeZOsUlXuPQbnJluYIQmGnpDd1Jo4sn1wJRVEXXB7zDNqXH0BtzfjbkUzZA5aEz+d9qrKKMvPXQiyzxRiZVLobAK1TQf9JyRwG67A1ikcChzkHIs/5Iqfi1mhTT0K12uCzgN/8m//4s/iSId09OI0H5XME3j+rBYDKXwmz0e24lVvewWkMIsqN04UHrmIZXNzoXQCWHB0xximr3VbAQ8Fl00y7gszjyA0UZTz1jOJcm6oy1TUr6nepXnxSCuCrLX8Uy2LvufZokora/2TObsQoZ19JFUeZJuWL0pN2QizCRln/RsdrgraOc+mfmOuPpqi27VD5gHFJpU9qOgUrjCTQF4SSA5lAoefSU3Ko7YwH7xNJRPvI8xyNoM5J6tT7XpA+URdbQXQ2ny5F8Nx42cdPgSPVwmR4esRBx9dIxM5Kizk7rydISmaYWx/kOAsZ9ej6ABaaGjl/Hw4yucy1fsQ+PyKkHPR9WU9ccunbGvm+L/g4uG5PS3hw90Dy+BJPkk46L6qrZeyHCSmyB89qVaYqxc18tkpHS7y+csLRiY9zp/xO+Fw1ldoZQ/t+EhC35Bql56J2QnA4/gxp35dyeMaQKBIEt/c0DrT3Z/d3t69f/8B+eyMlv3xov7uiVtEKmSY2sLpVxVrxppod0QkGXGj3Uemp0S1MHB3d8cNKnUTwLWfCqvIqo2zlFcajPAPTFSf/64SeKnBXLkRZZ768GneE8pbulkuYy4m1nUyyo6yHKxMkSyRmIaqmfvujuYsLynrdpcDeJ8tz1fxZIZkzMQmSRVHdMAJ58f943128Cy/SXZ7x+bdsgYCr2+vPeRV79Hdwx0Z813T2Z66173gtRDZEe8pJ6mrQmrLskn+cE8os6TOrHnIPHI4H9iT5fKoh9u4bOYDCXP5Dzor40AABAH54uG+pnpBp48f/kx7c32FtcpJscaSB5UdQBCojEm0WFcMYGkkgNMSoc7Z7EQZsssv8uUqXkRZYWVIbYVKNn4LFjWbtXx+GiEpl0PDmckJBhCo20Q+kNkNHmc8XzzekyVniRdAgZMo51/VUPubxOSkCF4AcQQ5gT/97NOf/vSn+Xvd1JagOJmj1pfXRux4tDKkNHxqjukRfnpkp7YPzl2csxtLhnHJxhi4LaDqiF1+BlYOl9NW4NqHqATmRM4DovqEnPrL1OOx1BnTwuS+V/SUqlDz7s4T0Q7t1mi+FjQgyY9MmUv5lHtVFZdncx7Qy/bnUeVRdVaxfZCCSussc6qcDgh1QeMw9hNhmKeGGChzf+iT2aDVY8m084lSl48557kycakz3P/a535kBRS74nO6vuAadxbu80SPMlCtodWdnGewcQOpmypqEufenU2JSz3Cx8Rch9arOk+kj9f7Ph9XvQECzO70SMc3DlLNmxsbDyecxiEkuBL2roJOK5K21DqIPEOlDB9VWKzGSvKzTqjswcl/+1/85ILnPW4i+ebt3CtrY8o7zzh5Ck/qnEC8sGaRA5VuFFFT7NAmBmttaHoKz1tn4BnU2byFPkzdkGlTC2CWG8mybLSY3eT1EaoMZT+Qc8sAyE61GgXyrKLPaynTCCl5LxbPVmf+Wey5raJ6isZud/adlZuZTFsm2KoyuT4Wq6PYHpfFys9gxXv5lWUPkNtULfSh2fF5ztjxxR0QBGpd1mE1tYNCnjn3TfmbCpFKrnvUWb0byoSMdJfxiz3PXyBX6nKTjVoyIyr3bt8bpj9gpHWod7F5UhmABAiVP1BtPqblAjNnu3Ezuqsv2cDE6MeaIasVSVPiW7+VKZWkgVhAiEKlSscMzC90gGQk0NgRVY1RM5nMT5gsh1ggY01+u64liTwjKjyyUyPMMAlQLf/0/fghI6QPK+vYDS80DmfMCaFORFD5R+UMt8unNQCxAB/V5mGSs1Q64MQWcIyzk9SiCO/8/L9ai1GNmZxlQJ4hLYeY5C3PAgvDBMwAqac+CqLzNz87GD6URQX4KDTvHYC1MhEHHoc+AQASI6t27cg6OFenSmxFkQUGT8+cDmHXFMQSm0l5pdTTAfeXqtqN/yMj5a2NvFrmINw93H/66Sdf/OiH2Mt1t/Y9lHXIC5Lz7wRTMXaGNDQTPiLz7L92Jrwy7Hg0czoexGxSamaO3e4DeCbtCnp2fzLnPJgEMhjaGrNFR1JVNscBeK+4Mu7markhCXISTlaEhqo8kDQKqK6xl2APq5C9pMtcDY1iUIWD6oqcwdqGVKCGZzIwzkXOpq0q9pQF+Iihz1h4K1GW7nEGx0dhMu18JElVZUc++Yt/8kcvearLOzd0yVkMPlztuKbPj1f9KMXffsA0o/hg6MU4ypUQtOkZ6LmUuMNsBcicuHseE7wtApMY2yRAHVLJB+cCQ98A/+ExoSzrEPnFulcPkAQty7ebJBh8yfPsnawsY9+AavNglp9Bu239YWYr6KtF3nFGM4uwUgdmVdmRu2GrCis0qWA5Bz2fR7JPUcpsIwKnjWdO1OqeG7ox6tnMDktnM1sZderuWSJjXWVecSd58Xp06mcJckane9I7o33SkiyHvBC9WjH8fdb3Uxz5HbXHRzpbD5hR3RYoEI6gbJ7cCJa0KWABzYpktyBE0aAkojpCHLDasqDaTAO7HFBpQGTC8aRC+55hqV0lHKEiEsLGUH96EUSovHVXu1Xj/cM9HT1CvfN0xNy84CAJ+UHCl42iDJmZlFEGqMB57Z7TqNbeCpjEF8qzpNoxGj1EY/M+UKiAkhBDVghlWElM9VJkhFQZmHDShFq35GEnIy9XIGv/88EeThFetHQ4IC1I4LRSMctCN0bAjAorHtg8IyzbEqzcEDo/qrL8yiokATynAnl9oMeEkXHIu+IMQSYqgcsVakkAFRIgs1duL9lg3HaEMBXFeWmsmTVhLGakQmfUUGWl4JIX+GfPE5A8dM+f/+AHaPf1Vp+ZHRv4DWnJNpS/K+b8ZMuLrSXnxyWfy1vXozq/g1DvNe5lXi0Q7CVZzocmEcAqapvkO2HCVfeswEFr2VFELn6LYV3cwFLSKGzl8FTB8EK1/VtuE5ARqHMgkJfZmZZsK+wcVmmXfJEnzOpK7jyNOXMLove/ATmkfX9HLpcVOUOmlrLM6I8J+DQGVZDxOgVmaB+FOBTPuJiGP1iY4bkCdxHGk//bP/uTs7pNcwdZTrM8OeVHjXUBkmlWSl6AypxbsjDuUCot9HasoBUoS4JefJPex3p3VugLBhglUFf7CJBX+R3BXGeToBx3no6g3ZsBcS21s6n2qNCgeM+qmUcOP2XQ6g6TWWgV7SNm+WkYNDC4BTIzTz0z2aNCY2J2/OyzklVrPbv8Ciu0VZWAcgxkxEqdsXUGMgf4/e4ZzD5JtAQKryCOkORuDJ3uuUkFGuQY6jAe1duXZyf+1mA9B4SoC6qeFeOzxNbBTxgO+NOJ0lep0lRhugG3N+cXL+0dMkHFMhqoYKNmEpB/oi44i24IfddDkMGHHoUcjMwOQzgkVipBtXJhCGAeZCZNefULiG1CULYSw7uSZijAmgECs2tlRKWXcS2MZNMNgZIUmgGEUPnMBKVau8eFtEAfMocS9Val7Rtd/CBzjeQlBJUlqphKGbF631zsrj1TLMvHIQvUtaCV6PxffR6MSwP5nEZVaYYeBbJJhr6gfahBAR/kdu5RuAVEGQijc8srqyqjqibq1CTZQNXVED3k85GkBSNSVFcK6pgEqnFbpqOqOjPzMvL87Lx3TOvAVInWyh6ZEftEBnXTDZDZlIzAIRXmFePnX/7gs88+y2fPyl5jEJ8F81rMBmaH74tOIrhPrLKNmot0nEPS+e+YvVRg8C64VIjFOei0kD3v7MCCEzQzS5TQ1A5bYXbeol/VOLYQ2xLbKthJT6ByTP6b/oecQnU2AfkOUQDwjOWyQ/OaknQ/XEiKvDz6LuyFL6FzQvCMahlAUpnTGxVBn4bP13o2ZnW2IphhZhT6dgT6DgPY/nlS/TtK4NDMur4Fcwj+U869iHKLZ9/Zih48yL9heUMxRbinYTCYZQJVy2WgTaZtQVnhKRCee9XyZNCxlXigyYPgNuqmN1C9t+rQgmiVzMwrs/KZwY7NZQB5GIUts4J8UhSQOwRhsAXJFoCy/gcnQu7da7TnMyDEqB4VRM8I2E8wW3UGQ9+HsU9ha5Ux21M5t+g8q4RV1wFo3c7O0hj1wYrK2P4z4MFQvg8628G0zqjsCQlSTQHZefNP+/U4Pj3hqTLPa3RRJT9wIytTk4DA/Fh6PgSbbJkkXLpVbwv1lnHmpz+5u7u5vb1mrC8Yfri4OOOBgAm3y8sLPLnEPnz48Pbt2/fv37MEgo3v69FZFJgLUqgyo6vr0QzwqHoSC0/OlFXZILv7dDpJGOBchhuLT/NOhKxK90yn1SaATCAqQMY614AAtDpjOzDKzD7WLMwvei2agFHwgh1gxBOStDjUxuw+G3N8dPr4sLsdCa1g6AXChzShfVZWwxswzAUQWBoMJc2bvAKr4sFB9aE6P6h4fpjH0RDBWcZLTafm1SRnJcKwLXtCGcD6Z16V15AXFxcvC3TRhLufAMHAFFyQzwIWkKShZ/vAlEsEYi2MKZjIVIztoACUzdACpJD8u4FUDVOZU7ghkuW+B6OUy32gGYWD0Pq8z5xfJPsSomke29TC8yAqx2//asoE+5itB9FuDTLPkNQNtIN8yzlflzMNFU/23/PnIMwmZDpVC42VusJsHRmfXvIwF2Rqtl0GVTGoaYoRuVx3s2kL3FZCo3IEQ993FqrPY+vWhYl2qJSRe1QQLct77IC3GnDy3/3Xf++TV5dn3I9yzqUf4ljz6jmT1ZTHucuRoDZl/NPx7rJEjlW2EHWHqDqLWT6IbRLV5h0H9hzXMEQ004Kyggvps7wxqy3rqSxgFmsLwz/6xAjlHt0TZRGnQ1HunbKgFq2g1HH7AMi7A1SY5YPAoX22wgGUSYd5XB3lKUMLQfMrYedPQ7hveirzIvAzQvMzniG3Jhj2cCiLmnd9C4OdILk2SdY7LqWNkSwIjnumca1lOM4nBY7PTuur3+r3jnhmZoxnPcBcIVc1mwODPyrW3qvyze8UQpgEE5AX3AvIgJBlFgjkcmfEs28ZIQt+nNpekzYOfwRUfHzvmQYCNwMRcEbGgU4XB0hUWzWccbAdpHhUn3KAgkkYm7S85kkrr4OVgPOzC1ScVc2Am5Oap51J1TzAkykAJAOxfdfExzzIZQ3yd0tQ61sdUlwBz3q7JDuY8Wi8sMeUhEUy4gZviAWrUgRj4goIFlJvNI99QMi+1Se8c6odAiGMcZhArII1aGVU1SQ0KTEXP7PSqgpPtm7Utg9IJshYE7Ww9ZyhFU8FXakuP+ZZSr5/2L1hP/wL7EmrVIg1bzyfn6/ejNIKkPDJnhaQQU2+a5SFtv4X6kxW12KUGriqqery8vLLH31JA33/kM3JFAWr2qFj93GQ/E4QNQemtM17zzPKIf6Mi9vsvEs1p/XtRX4matmfMuwwM8rmZ/eKG+ja3HNloDyPYrUWTI0VpSeCNGrH6gAiSz0BfRqonC9DKbRD0hVmVUEGNNNC0QG1yVvkXKqjglAVvte+BaYhTXJmWVY8OwBnPBiF0FcEkFEQXW3yT89H3wtzQtCqQuYTsgua2FgWLOe/Di13zTPKZ/BTwgioDdQKT5KT/+Gf/6PXl5fcpss9NxocvDv4JDCeqMvb7jlsoQxBkhWGYYcw8vP48dB/vroQlLOGJ7LpM0NSK5jJlTCjGYVyGULRW2Ynl2XAo4XQPEIjG1tgmaotMK6c9RxKMHI67puCFbN1mDFbnV1YIQLjjPZA7nFGec3knkObZqFl4AcZIkxnfBcjlB3rjAjK8h0gj/ssjNqGz8z8yQ35hoymBhVrWznkcpv4hnc3eiN4umdwWn9lEEtGnBNWPfxyR3NbGAVuQjXOy0pP8xGOcVGj8oxO34OJWRhbxoqsmg2tIpFpmAAO9M06AJJ0DSl3anYNwUcZgab5qkADDQNO67WBUeRhVLBFA6iMZCAn/jS2ODEZOnl5WN8tsxTD2CYCeO1BlGVYqvl7xEpVIMlrXopBADV/jgeyz5qkdi3IZlAW+GSWuzjgyQjMFKliOXDOVf67npVJiW0ZxDlnQqaQr1TkyjE5qbs1qgVHts7qZlYwfIWkqq7a/AioLTOqxnXhgU8SQylPA4U5BXIwtB2MMly1R9FB5ZJfegfm40cYZ8yOJlH5BuUYNZ4LL8nBWo4XpwEHKN8/kEcOK/aHOuQcU04JZs88PKBKXdaygFQ8Py4JOcY1Y8VQ0VG+weku3fMPv8yVcp8PjeTzG2TK0ctPgqq6YkpOmmXhLXw85nBhWrinsi0OsU4+S2Ehs0AxqIHB1LjzF7Ht+++p5d6MQgJKsKQZT/FC6x6W9XYI6rxSBeWMhxMH7dbhoE6YXaqGVoTVXJ6rcwYBw1gue9YVo7qCseJjumcQT3Pm7BuMwlPAf4Qsd0tJGYUVwg9xALeDEx0MByvnnk5ELh4081SqwS8J21l+WPdRPjveEH7WOGZsSJz8L//6n56fnnBrh6hfwkkKLpxsGf8fHy/fuZHR9zYQnB5BoChIZrZCohcSeBgYm1mhgnaLBPKErEiFoW+Ag/4NSa0gSafCmtRTNA+Um2k3GLGoo7uS0QS6AFD2AFKTgpsjv12vKkJDK3HIus1of+TZ4aBzo9M22n9OxShmV9Qh7TuLJW2iSghaRtAh5tlhuYEPfcnjKdQYTnGLZwlje2cr6E1WRZjRpGPPJZ+nxqV71kEeNDMj4UX6Du7sRseDID+DmzN8PQVwveUN3ZP6ZpxxlPvCgRlX5245rhfGdsobNyrjaMXy23v59roSzvGnk4PPO2TVnsL3O8owZKM1MyHOTVq8OS8uLkilDx2DKqnSR1YB+uOATBKAwCyvXr16/fo19SBbsCY8RTszkooRkipVLZjkhDOjX/oxv6uNCf/bm3wSA5CHWbo5NiHQikqe/qd2gIkQoM6EUWpqUJbAbAKfpKq/x5EWvqaAz1EF2bx7tokK0co/IAky8/qKAtUi9eGVU80zfDLyf8ZxfN29BNYrHybGqr/ZHFsVSVGgJPgGJtK27Kgg6NpTdE2NqkxhjGRrZ0bzZ/GLWsbkB9t5xRIUzDbOL2bhciF28NU9a0U2LQLheJLfPJAVnm3Dypmof8JqOjYNcCPDR7d2QEZDVh2CJg9D5eSC0prPvOc7DU8eHu85vb/8UbpnXjSR1i4n4cTyf6MUeTCSLjvwfdGBJmT01c7zCWvCDhwnZGmDnB0KQ2XEf990GDufzVNSq11z0VNIQX5FrlTAPkt63JFVe1yBvPBbDOsCZpdZrbdr1tpM+8gDVayA2mSaB82YQVlSZiWLp7rnFXSOMB1TBbFSgRMxVuiYWpQ9mGXR/ybT6NiVrCCzgqRHsFWc41/1dxRMj3Oq5rlOM9Y9ofn2nENAqaM2sFgzcj8peQfvxCf/4S//GYkRyZ3vjc0Ej9X05qk7o+86V5Z6vT6wZAm4kbUMkPVhjvJao92AqRb/kFpFuQwf725NIuzW+gT0N9AdRNDkdJpUZZQZ2yopL2AU5AUqd/mW5yiFZgAyyTVZGLIqJi8wEe8ihSpY1DBmAJ3BEVVZzHKjSQSegFQZFQBJulRGBeFxj7C0LMg4dOwMSPYneRcMQ2HLJE+d/a326HEpepQE6ilzd7x6BFhnT5DIBe2p2mAWMJSCryG3no3ZhJwPH1NTVTHYBdTg6Rtbn2nVraU15uKrT27kG6CD+tf509P4hU1TnQyVthzGCYmAnTE9wUJ6aKrTSgYZHPBsB6OQ7SMR3r17R+U0xN47cOjTkmKcF2eaV0ZUW5buDlGRiSKD/oxkxp+pCYG/o/9hCczLhuTm+0i3e31zQ6tJI8yDsyonDeF1k2FZHDoe2YJ8w2bO2HqXma6FFxssB0ds+YzK7W0+qZ1TlMN2dsqDVPWP9Jnr9v4O4f7xAR/yn12c3z3cj88/FFiCAmCrWM5dvdiwu9XqDtC7Y+VAdfeMze1FJo6RLSYzS8MTIdmWv4+Iikwq3ACMsZCcCVXPONDIZn64h6mzYGnfPcfwKv8BskHhw3SDKuDTwGdIBR2IktdZOeSSpz2BDpm8gCrDyDJU4fHsPOyhPMsEmBip02yNhAyhwks2SfaUI1szrqIacai1NO5ubxh3m7bcRqhTYeVPDhlGnZGSup5l+Rli+d1OymINGDi2nBU/+aOfZKLjXBdcrUkt6vSzYi70EAvKHGAa0iEM7/LXU/VAVL13P+TCd2UeqZDbkRAZULbdNYIxTGEQBRzaRxNjNtDjuJwGmsDsLFRBZYq1DxbqLPcIfL4gP1Z9UEWsSyWDooaK2mKYl4UbUmmHLDlOifIBM9+qzCwkoDA7iGbAoAoyWJFJ7ryhauh5JVF1UHUU7r/MPNdT8/ZEs8OMNW/YFAi6HtWyjzK47yP5wC8XRh51XPI9Qvj5kOfHGhbQo0Iz5HVqTznlFhoVkRBp1QVR8WfEwbt32Lozn/z7//G/IV9uizk2Hp58ritZPFT1fpv7PoYJo6CJjEepmMYSJlKZ0SKUHRXELD8Hww5hOGxSbedVXTblyUAAI+lutoNCjUNolH0XeBCzSfkZ58bimf2XAcgLv5dh5hUarZYwfBxnQcxWxj7uMp4MyKoti1L3GKAPYx+XRsjNv0RDiqEvzCLsroq2LqYBixzn7XTQHWfM/FLezmfrD1ak+7PtnkeVZRWQGX1OqVmOc42ne86PGilatwiVD3IwS34FeArmlpGopaM9zTeanfhWGWT3EAAHxuaNAo/3yUAqZDJw7+goSUCU9ybJb7/9lrZbnrT4v379mkAYZMMxWd7N7fi4QmcTfZMCzksrWSEM8bRCRrtwSGSSd+XAyskAjxsjqVDhXQg9nJkRQFaxvBo0QwT1ev8YWTJFTMt395gc4db+2EJrjQyR6pMbtOyxLiCWQGUrQXAJBALWk8mrZvmB+iTP3D3neSjFJFWnNRbZWJiqZziALkaGsVXHmQHVnO9AtsFXLBiGJSH1O+OcXHnLIzQ08X+tm01IkyqvgwuAJo8wJGT94wmjsZKZgL1dnk2RK8sA1IoB8ffN2wUEDmHix3vP/A+Xp04O5d3F5eUPf/glpO839cbF04lqSMiEYfou1IL2I/ehtcaxw41tYDsDDqlqYQgy1FYuyDsef2Ux11+eO2GMxXQqYMhQlpDGbJUByPBCpgVv/0PeZDvAjJ9PIukqahn3GM6lOC1ontHyZmYGTNf8FPDpwFloOZjFlWmDNj8z9SrDQc/ZJzk39cg0Xy576215itxDhzAOah/yq/Jm5yHzY+O5SjubJroRqm8jyqWGOfmf//V/+Xh/x42wiHrGrt97iG/F8KRdOSLzI+OoagfmZ4QXksDCEIre85lRvsFKBTJPwatli5j2Y1cqKMc1WfuyPrP1FKq4aQJNluC4CymXvd1fJQftBpRnBnSIeZQXgZ+78yxKoUwDra54sGFG7Cqk521+AH0fg18sQymg9tLbpNCqK23S7nl2FqozFj7jfHREmQ6jTbPPvJ8yA/WqGBy2bplSt92zXRFUDAX55VozKr1gNUgIkWnQTJiwev6ejwugbDcQnn4ChqYQ1a+kMM+ygoTAIOBJt1EJho1wQOzN9bVbQfdpe2cIo/4AB+eCBNfX10yHalrynJ+f01Wah1gE+Oozb7yAnQ5BB2BCSJxxu7q6IiQG9i2GPFgnY1rgs9Or62va0tu7W+a+puibm7z+r90zD4URbQ2o5HdnPnz4QH6skExBWe2T6WqXGO0SPC44EK5JTxjG27ubN2/eUEGKx1woZ3YuxdUQQGLCjSigZznlriuDT6oalzZcnQAppi6QcYxwyTvueYw+KdYZRfYqhlUVUIxCAx/dtkJQMpVTqpsAyNb5hXzAaYB/UWkr6XFLaBkHGcbZ5MNUj/km76Rl0vG5nGgpIyFLMXMNrMuqQMpYgLZsY6AMfDFKoLxAxT6U/WVmvwuZrMREJlFemMH84Ac/+PLLLyApk6s6boW4FmIa4veGZaxg8qox1sVnXHQrlNeAqnyq3al7JlHqYNg99l5Z9AI7rcIO+YejUdLatGBvl8pZbBe4BemHVD5zOOjMyAp4DOEJ6FnRhuz2cyJ3i2rANLkygS0jZh555daqAvmRVGXm8TCeXe9Tgb0QcNBnR9bP5wpYYaqHqMagCiv1Y2BIxupXs1ET38tpHig7lVZRd9cl284NOWnHG0u5FRew9W0RYAXKnRShZaEbgUAZwK88h+EJDKd9GH7QCrnK36h8hxOKOeoZz63JQJcpAyRnRvmpzM9bRRa2FKm8AuGCYvBBWDkje0yVgc76P4XOI2a184CaYbfqVp8BnkJZckaTK+tBZ+G8K+iPoI8qo5AU7bOFnoYAyRWe4rdozypwTNrCnEcyUxbZPmBmlBWa91jL9KEHNFmMtBQ3vE4uE/55mq8riPNBB1Tk9CjLpy8kGXFwrkxZ0Nqy09Fk//CHP/zxj3+MQAY6VEy+FY1Vf0Z4EzI2T3KnBk4kL8mIJ4GMkCQHkCwKK3kA1pcvX/rxawqgazcEk56uhXB4QKDdc6dCZkTtlXYl+JMHQedOxcgUCCyT7pkMMCLxBUMEMjBc6CPDFEyEA4zTtYPAzXDk2aRc7juQihHeRSGT07RkoBhGYEJRyXYHuklG3Rhn6MZE7YOQuQtlDNo56aYlqJZL5BZwoLzb+zseAJkF+GmNyHXQgTIoy84058kEy952SQjUDNwQSYFzjwfRSWZPSIAMOPE+//xzzj/yP5av/IywGwzbdG5sMbsBVElHICmanLElO2SObeCfmZ6o+WNgOBj602iflT/yXDayGPo+NHX41m3O/PEw7VD2sUqIKlYqkAGrVMNcGNQ+9NeqmyjjQKuahIwY1D7ZlQzbBHnQsjxQzY5MC1mpYHYWK/UpGNgYbGFQhUFt0JXMPnPILLT8FFY+3m3AeEICPVnYUo1BZTRsC31EFRy0aeibDR3SPuRXzmCbQUBm1kPZ5IGq4Sv/JD2UdgVDwNArsLYu29JJ9EFWAPO+KTckDXwelX6HwW7QOYHyzDyFbcKObTQvkOdKZBwV5lU/hTnqeWfnAqo4C1Uwy2D2VBDwnuRAOUmn5c9y46mJZmf42bTFwczfFz1Lip4SstdutyML44HT7d1dFknXyOF48YInch4EVpp0z3QMOYOnhsbOQxIZINBvYOFBKI+aJ3K9CZgHLQ0kc3ZP++rVK1oHWlhuLLSwjCS3ZsYmFTwQmJiOpuf6+vrq6ur9+/dWQiAmSqUbJi0gipCqNyYDffOYbDj84Ac/oH3/8ssvP/30U6JwhmcKfIAhJIdHcAocQDMzehZgnaLmj4mRAuzYyE+IS6Me/MmpYBRCy0KV0fUiWIb5Z2cZSwJOYXKjaA6Ha0G3FoSmOW3LWe3+esXMV44ddJghOVvHp8yPIvhQzj9knuTP0rfp/pHmePkYycIDZr/jHF82qk34d2NthfGsA8GYJOXfqC0aqNL2rA35tqaCwopHEJqEPGVwXHgVp1yWAzCwcu+g6WOw8nfqLkwrUN1imBc0M1uVgfK8agEP2YAZ0saz0akO+vSkLfRVuVJxALMgdAOQjgpbxvE7Mbtta55TtedHZgbzPszyCqv84uNnOYg5/DtTWRhuDdUy7gAzr6IcD/gM6VCGZ/AxzplvcZuFg7JYqWDrA1gU556Q0e3k3/2rf8ITF0+YnIPcl8rvyF9V4laVyHo7Hg7G35aYETd/TGAOhUQfKrFMh7EybdU9Zt/61ETrqEIzRLWsYJ7EFJrvcesgeLpUmB1kGpJg6EtaMctgZfJuMfSRqrd6ODseRDkGJFGQ1Npok+gZJWcTypxq9hSq+pQovc6zYnZqOrY9OMUcC6bA0XwsaqC8xRS19qm4PesyZreL3sPKeYdxBQWdR0Suz6qKcsEz9dc/Ny2/NZjPjtIvljkXbzC2YJrLJWMqOp9ntWtEYKTZMpD+GjdUSJ5s9KfhoGfFE5MNGQJj5OoOAdkg6UvgAYJPVx5Zo5BvbvK2sdCBKYiVYd7z+vsrWpNo+UCCzoC5GG1n4V0Uqm8nMx9WwjF176iPOTWhCvqrjNVhW4CrcEPgGV+/fk2vP8KrYDK7A5AIlTNjPJYnbNwAPmSj6S9Ldun15auUtHdk4++xzk22nuOLH8cLxo2lKoAQ/1ogZtz0VICAf3nxkrniUMC5PnuQf7h2OlDOCSc/gjKYrS07NlRTa2FHjhdrA+aEAbgpaBqoOeWBM+JpzbMJwHO8kmei8+s4yVkLqU+fi5yU9d45snlQOZNRyUx+Nqf307mKV6uypvqha5bBlEtA+vhNjCrl6A+y5QbmsOfsOn95/qMf/YhDksNaJ2k7zzhIxrtn2cCQOVDnp6KaM+Sgj9DEeiuTbsN5YnTTs47m+IrbMI7PQ4+t57yi7eoEx3RIy4WDsJ56Eeb1rhLunFHHzzVmHyHj/nRCZYEM5BtbptGmihsyeRSAvIwObVUF6k9ZD2CXfuAp53ne78Ru6roPz4wgz8zs/P1RmOeanbc1wDQGVZiZISzXafOo5RVVk0wZwZh3IneegNuLcu64PF3+m3/+pw936Z45H/N2QM7Lug3zo+J9Lvd5fdvNOEez5VpR8mv3nUNDptGFApnn5CdStazQo+itcURl1fO8oi/RGTAzBlsodTDIq/B4F5R7nAUwyyukwn1rOTPskduFtMPsmbCCsiTYkgirHRMhl32Tn2VGBbGQ3QTsTKDVxEzy6nzrpbXPCjxp4tNl6MbYgUKV8eAhblSCVWE7ZxkxqCKHJEqV0lTui7CoYDjYdVVEf+4Zor5jofopu6vyxjqiPBb7oG9Y8fjTC/CMjgDoNhjx8R1fBELoyfC0BWE2GjTfEo58doYMzIm/SOpFXT6YMJ5jEHQmSpIpYFRTQ332tWEeRj90YQampnVmRLZBwwcVN/2BaVkaMDMOjH5jnTWj6q/M6A68fPkSXp/T6ZMkei6oyZc+UgdGYFFMRyh1Xl68ZEYi23OOhUXWBLAyUgYjS/ClhWRSs11TfyzOTs4uzi/Oz9M6g8HmuiKqzov8YcggZB1fZWFmHQCqDvLKqoyU6n7GqdA7AOY8WWABvoXIRByNfyHJe8m+bVzePvJyYuFRb/OB9RFL3+yLDUCbzA6yUeCOnzCwlRJYCaUCZE9jNgehd4ARU20kch4sF7WM1DjIyPW856NBGIhQKuuqnwHFBwkIe3d///Ly5U9+8hN/Z+P4dNzxvhM9BbDgj8GoqnZABjRZFe0gv0X71ya0W3JOpowlzHONU2toC3RofudQCT2fSxv55+K3wEc30epKAGQhldlQ4z3NMmP4jOO5RiU7GD7qnMmeDiBrApCefqB9HFWbaXVGUuzm3fNp3j4NYNWhTYdxYJ7AJGJm5kmfwp7PJuT5PLv72sanVUwKMC1XxLMrFUtanVvu2M0sezWA3Fmnmzb+oBJwbDmPeXlfwR5obmj1L2hH3Lxe5HeUc4OOgXvgUZ7/VijTSArqXscNMEjMJIMRs0QNpVC17E61hgwOCjMMBEOfMAwFGVOt1I+BISt/bs1WmxL3TTXnuEEAyVZFu2l9BuZvrEIGO12uAkZhy4uh7wO+nRUqegg9ApOAmXwKuomkKwx9AT7DMGEOFMNwaMZUc2hdI+AJDKcNVqZWnyppKBscP+ZxEKtUlcQrkKe84xOvu0eZfBDWSwmnmpDdicWJ0Riz/mUbbYJbpecg3DMWuXtZo7QiVz9WzXoBk3lu6nuU9adBQcWN1qSdM3GB/o8QJ2LEB/LDhw9v3rz5wx/+8PvCV4Vvv/327Yf3pCUhsAacSQgq2SjMPMylg5nxQYCR9FMT8MI6fUvY4iHJgKdujDi4DwBPne26LEAToAyAPzKZcQAkwQdPaqP/Bq4dEz5Zw3RQzIOQ4qbWoWFalzk7SAplZgH5N426ozymycvdhpdaL+oP6xyEUyCYH5l6WJF8EhWctGHZYOhLs4ub/6jC7FjTzoJ0v6Of7XF553iX1oSr446DBbRcrxzz7EM3e/+QWaqTfsFcqSA5s35I/AFMFTH+/YQDwV7h4IyQyPkFywmZoDYEmAEk1wTcehQskkeE4vKudSGKSY5z9fESh7RZQtWgFbTnCk/xKyT/fpEyQJnRVHNC+VnAOkOmTQqic275zrbFM6aPgdMB87TcKse0IS8qeq82ZaA64yC5gj6VYAhFB83MZIMiOfpD2cCoRpMKKxx0IP+Q9h2UZyuQB/AHTfIAZkiF2Ue5eUkgLwZVQNUZaBWankf7dGylXJOrzCCTTeVJtvCROBhrZlC3De4bR3n8q//qj3OXOuGZOG8TcFNajjrjcX0nbf2/vGR/OModNOcsJJ7UujvLuV/w3EMgC4BMFqdESEXDLWc/o3UgwHsl5NZchvxSc144G5CYvI2ReBzq/p158xxpws4PkEnLzcvMQAfSO12rQP8mG6pbq/LMd87C4QuGiRhTylLMQNZV27o8JBnw7OKmsnkiDNWPxuJb/+C7XLfcyvNcY2Z8kiDp8uRXqqY8INJVZP+Zl0dmZQ/rEFvJSFLjeBSYtIVFHucAk82PMh3AEhUoMyHI7ONESrYyrjOrUmude6OZcwdmGaFHgTOqGNQCGMtg1A2ZbDXj4OO3oEw7SFaSk7wDxc900Vj2as4uUfhOpWU+45I8PTo9enHK4aFvPEY7OaHXoAKOLD0BByXHEdQ/4keoaqvfqBMlpvG9yEiOPNgMDt7F2TmdIBfw5cXLm+vrD+/fv3p5SdL72zsEmg7CSHVL03lzc35+4RX9zTff1iV1+tVXvyedn6MAUCzT05vJc3N4fODkqg9aY0XMn9io2R/SMb99++HmOl+RUX/NuP64yhkdFBdyllZffIEnAg3W9fUtgZeXr05Pz3Jmvji6+nBFLhpJzsX7u3sE5mHJ+ZuCD7zuv8PKEjLfiyNM79+/py0mG9OQllK7qaLTyvGoieiwqZ+1oNOdsctcIHf1KZTIccOXlLkEknw5czhyTIeRThwzZbAWOsPaey8pQnMs7tkXgh9zFPCBOeHgHp3UG6C8MOAIcgZTGwHjFpr28+jx+DQf3mFKXgTQbLLznEHxSU3HSZSacjHWp0PQ6sdRzjdmZCoenEUl5E8z8hivVHL+nVT7mhRYkNgWLI45b3I2QXKb5Tpi1TkroUnE7Mp3D/XqpRbrX5R/UUvA5/7u4eaak/c+zf6L47TA9+Q5geGYMsN1vqLk8ez0nBVyWpANkoSMuWSyiheWcnNHK36cG1o9JzGyIdm/WPMg4OSU8yF9M68+qYIicm1kH3NOntTH6txbanAuN4K9d8cSxosNNtPdy50wly8O/MQ3G07Xzo+cA/U8uNwrOMK3j7ccnT/5kz+5fPWK04oDx65jpfQ8tRFQBdWYBxfIsskZFVoGqoYAyZxTBckVqqIAGUdGnUHZA2QdHEWRozA0SQBfX63BVuuwCyFB/q87ACPINNMqFOAV4lQz1DYmpYxyP/D2wWa2Srp6yHO+DKZMeZDH2UVNGKxUMcgK3D56CmvjylSuz6/mCvUipXTPH08nHpA+sqpUlv930y1QBb0zCnm+WO7YZhjnZ52086gQcYIJQQtA01BypcetoRVwBD2IQy8MpwnyK7cG+dnTnJ3Zr5wWWQO+NWb2oWKOm3nMLGDAfIa3D2Tm+AiYBOHh/i73HfIwN8/ROYK5E3FHQ65HbWUeMVWF8e8GFIpHZcgCdOOROR7uT/77/+bvn3JvOHmRZ8KcFUGa6NwcKTr/EBgxhzCfcqrqMrrCqCWXGka01VFBrGTXKVLzEjKPoN2aET1RA7UZo1SRW4htAkkYOwq0jDDzYmb2rU/xewlnYXZbMQgNmVXh8m0txyEPSBVa03IQOWOmhIC9ss9Afiq2eYQFu4OyFbbA1EdqduvzoSEPnlL74KoycnC3ZI+zAJDF0CcUuz6rG7Huk6g8FbeczV0wyCLIOBweuXeindAyldV+uK7H6dVmueYSNKOxWlvwDnYQWNmNJFoaR0gajhRUqXS4q7dmaTrdOlR6ZUxXVx8YlQH+BgKKHKXkJpkoRswQtN2MNLJXV1e0FGm+L85pTF+/elWB4+hwpjERI5mLSDHURmZ5SoJ13p4Ck7K7RM3sGOt69+7dhw8fYF6+fEkSps7sKWb89RBI99bkJMmSavmZ6GG8lV5zjVdHRDElIfhE5cfyrickI6mI5UYK/3A/XjNrRUh4MYwjW6mg0gd4CmSMNQZkZuTlBhUihLecKHmQNX+co4gZZiAhFckgU1LKqCMVIRjr0gHBsX4mMLXVlMO7mCyMbFUtTNyL16dLdVfdZ/yXXc2GcwiQiWxnY5kLz7v7vNgoOe98kx0yhQf12Y161SCI5YhyWPGKaj21IpJ3/h5n6AY0GUgIqlgWVxXWpbtMu4Tkvfa89PrRT3786tWru4d8jAS6PCuwAnRWMGHyLoLjSLhf0laYx4NgW4f0BDpDKijIb4DL3iwjMDsaxFxQJU/LM5qcrTj3Pg9qWvvHYw5f4RnT87CMKi1b5AswhDoJY6rTauzCdpbnp53X6BT8nOQdD1RFq57nM55yHuOU39kdtbbgOJf38UjqJflWFZJDOQT8xdAP5Xk+g9i6rKI658wjz2pjnl2c/Mt/+kfcvXi5fpZ/+CMol/pofuriyLN636hNmktjIOryfBbfBbNVbJkZw7o4qALVg7sG6bzNCBmAjI+CskDWYYY+Q5n2VCDLCJnGpO7xohLs+FlGqWE9NlBnhhJUVzxA7cu4i+cuP6OC5my7FSEDu5wZ8svx3QGSsUmFadxzBrPDM8ChfSJ8l3+jAylMoUeFGc3M1pWsMC+zxuHTDqJJ/ZWDZR8U5cAgi8g1NzJ4wJKFmZHYdbqL2vxxngceiwSnuyyimEqCDPLa/hDa2ZE+DyDTzmKl12SkZWRkIfQ6jDxP2G7iXyH59Tt8Mk0BEn/c0pDdP9gi9L5V60XzkyaJhPSv9EJpmI4zO+urj0zkkNlXAdwyU5DkpKIVJtBqsZKZeXsWRtxsB+138fePtuBGL9WrIxwVHzypAavJAeH4zP0090MCl4nsZTPXWJGbWc0uzoQ3Knl92GZRIxdMsks1nS2qgBASLs6725cLPz8dH0yXxL8FkIB0lhwO+DCaDPEZfyonWfKJiPK7pwcuwQcyDyrLG47kjYCBTLuTHAFQsCrQZM3KgD1ctjEMO8w+uzMIOEeGr39XIVhPGIa8ZV5x5d9Vu2PZYJ6v6gXlOPP9fnRCkyTvN7mmUYOF9dhAPQhChhQwI2P+9/JKkeNuk2LY2ocXD2fn5z/5o59cXl7e3ec0hmdMmx+nREWokEXYqwSUyxoHTZLANW4xR8w+yiN4cXoqSWHn1gjDSbFgsPtY8StPZhQcMvnZClbqU0jSwtA3eMZ0EJQ0pEKHb7OsMqt2+FPTrvJP2AWQqjGoDbbdc2OqYReeC6DOlra2AFYTYVoxjUoTDH1Ck2Ze+VRQMPTFbVVPX7Z4zqaW5ySzD2gZQZc5avZ8Cp15BoECuR1O/vV//fd4ysg/d9XTNBSFI+qVobrn2veSwO6S2ZtmLmyeZjWltz/RZHKxtpJX/qpCN6C6f3dbW0HLJuk77xbNx3uBDOgaVFtWAIu8F9445Blwyx/ClFNZoQFDDTxHaIprofdKyJRnwBOeDs9AB0f7uQgLWkZodM7mFSZ1rGukfSJPQxMYeiGxRcz8nHAr9DgLgCjG2SRanklwUK2xhQFl84uZ57rZqW5uYZBFcGUNh7xaxT+XQTnl+d7uuexxQ7ZNICxRygWTqPpmruQMzv+4Lm52MHYzmN6+fYtKc4nJ5zM7NqzwetrB9HvPIOlGc5YPEMvgTCDjXf3SIY0xPHkYMTAvvQVgoKN1jYSTH4FeFrIyJHNCCrNgKhCP8iGKGV+9eoXDV1999ebNG3w+/fTTqjmvBMgPQ1vz8uVL3FgmJiohECsrslcGrvryIu9Ypz/LQnI3ryXm3yKdFJ72LcsoZFFL10tdqOioBMZzauNwMBuqgEElwpE8OnsAleER7J7DLlBljFCz6E9cjQEmeVD5RluJVqNLy+yqhCAb201f8ntBLiWBCsySYRCaVwXIWFm1ZG1wvTFfJnlkfDgEbLhqdjmtQX4pp3JmfxCciLEEKq5/i1Cvk5YTCMHzArObVszwwr+FGW1SBciWqroIycY2oDbk2cu7x/uXl5c//slPOJc4uWH95IbbvJpyNWMLYMkZzLyYrSD595nGJnQP28xPA99Dzt+/e3ZswcrnfW6Twn8W/KekmmM5oxhhPJ2QKRs8nf/wcXkKfRg/smDOqyEViBK9mUBmCFKHTqEhLahlPVn81r+xNTWzFcR2Im8IYlD7aH7lYKpOiDHLKLWSxRl1FbVSQXvOqkBunPybf/YPz/OXBc7y+971x63qDlm3zOqBeJrmJxzeJrMn8Ma3j2QcYs298kmGaSUNrZiwtUOPCivIg5Ushr4wLZNcRmwdVuMW8POiVm4Yh7SP2e0pWcCsHPbVcdEK96p3bN8z4Ia9JYdSmDME/bPQ8iqq0fzKwX3oDCAT71cypEKrcwhAWXmCVT3KPYqyDBWhQxwbra749u+75EIeOPQIlo0g2QxNbjx0tlkuDLIIJhgOo3v2oMGnlaSzLFMoagmRz0LnLbqgPBQrpW4wg2xrOaZDVabNQEiXMq3x/fv3MJpoZWwusXJj0CF3iHpXFat5nBGwXnjavmpg6rmwdgAyTSFt5P3D6dnpJ598wr0GEhvZzk7P6GUvX/r5jXS3BNYnLK4QKJMeFwemU8AhUQVmAU5Nt004KrOziq+//hqS1pkQrdRAID0NMJYZqdYPk2jtfhp/hJf1jrVV1YcaArLZn2EC79+9Mzk8IwkZccMeoXjcGBtdM26YVCt3QBTACllILDyeScjO1xZZf8yVnBFA4ooKKpbMPIabKCM/KcDjEytUTR4TJZRPGAXOx7ynilYfzEnMNCkCnpm6oIMyPGqHWL+ra5OeWD1tuGBwyqc1Qh/5njbXA7PD+yT0kHd5OSDZqLwxzcJT1zjDveK4aBi7e85JU/+qAInnPDZanXnkFLIcjhJizWa4X4VySStD4a9ev/7Rj3/EXHf3+Ved7p71Y0CNPKKWTV4mEqjtBmZZ6DOPB2Hc1oGEYOZlhrJRJYY4Y+mehzqheQXxVKmYhlTQGQz9I/BMZvDMFn0n5jI46ozmlBErdcL3m5cyPybzbjmjIwtmz6eOLD/apKCpHf7/hCphbwpmB5JWAtoHIZfyVFs7z1gx5tnPtpOFaicHCq0eBP4KuBkreI4+4+lx3Lw0Z5PL1ffAyFsfxOyyQMjNlOW7l71JgNwZ2kcScDOa70eiVZ2BqlCt6Li1VQaozqgcQasKK8ivrAkrDL1wcJYVViEzOnzOs5LF0A+hq2rPVjXN0KonQJ2hDxj6E9g6jHT7GLYFM7OyrkyqztLqMzJQBUMvdIYueOsjDpLP46mQ79y9J8FTUf2TjyCPqarkLMGrRqZc9uaK9+QPlMs4BBxaYOSqn9tQek1GGkrfjtUBEyHwCDCMhCAAr1nQDvSm9igCkq7Fv5xCl0lOhFevaDDyFcvkQQCQZKDRYWqAJ4wlMQJyAvwZNZkfAR8C375963QIb968QbbnZiHWBggknGrxf/fuHU02fTNzwWC1AAJdOwxyr6tWGcA4EUCmWqOESVwpzjJAK1C2bEYFGJwrZdaiTKmMmbIKZjSVDIBkFkHNTlpfSTGw8mcWEloDaFXo6URi64NcoQOSLWCdl9MZhHIvGZVRQRkrxbOQmztejtzVX+JJMfVVG2MtIErV6fJhTK5gHmTdADIz9mmjwzw2UGdGtRLvVtEO8iuUYfyrCFOX425/GjqLQS0wv+Ns3TqvKlHe4nkraIfZrZO3MANSDH1JAoa+BM5uw2OBZGOwhUEVBrXBMBe2zH8WmNb6lRG8KpE9AxFQOdwV8Z8BvV2Nmnm93pUgZnWVR9MqEJ/ZDVIM/aMxwgrNKJi/VVBewawqA2VGA+fwudRGgifIaGoQKIa+WfhKfR46A9WTv/yLf/zy4vycHjqvY/JIBWmhQd1vynN8BGCEhRWldgVRlbfQE/RdDPRq9VFRLjHos3N2Vmg00z4KzrWaRaEZhUY7OC+CKONQlRuTdXch6QmGvmCPKXm1rnaY+UXeywYvhl5oNSH7+Z+CSYBvbiKseDMgyIOZb7RDzbznvBLALG8rHGXsv3MGUMXQFwZhTtIFA2QdGqqaWhVtUp0B2Z/EaIRcpgCSXcn3fO+Z7NGy8vFtz3EgHzo3bu/dL454Yn70TWoOF1G9CjcNOL98FyNWpZZzHHgy4ImfZ32aEgStwJyMyNWO5I1GhMqxS8JIHp1NmLqXZxeaIPI/1BuGVzf5bjhsN9f55js8yWpCZ8ffvxR4fj7eJ6Y19LnKhqmnIBzePhgZku4LhhBbbRI6BSEsipEMOHQek2ACqbO+4Q6B2U/HJ85T1c113p9GyLz8v/RnN8snVUgIYMzJ0iPkrdwgUcuBYDpzouqMTHLrt5u3GEjmYQSGgLPl0CDjD7A6O0LNmHeKqRIzFfO443+mZq76RhTfu/WNaTRSmSTh2SheLJVvHTigQ5nyBT5ly/NEC5mQdSSA0zRPHNkjp8BtCT8+PcmnkmvMP4DXHKRLrUmSyljELeXeZwEJzG/H5/MZD0f5npBaU3ae0Y1xAp82KDV7GzHb4A/AZvqvCiGWhYDYFsCvGACjPyD5ovKT17iIAQrQmXWhf/rZp198+QXq/UP+HYYRmYXEp5IRVWOEyjrmVehRYQtNDRlNW3igDsIyOomYV9QIWfck1X3hQH4d2m1Z79oTB0jRzn9nkOFgkr9bZqKoSoFROWpO9DXmKeaownrVAoc5qpFL6DA/SPN3PYfKGc4dspdwUw5WsE5b2Av8/jDzUApz/tnUnk22IAiU6QxbhyEtwKF8wnvxzjxA7rQrdc4mA7ZTgOPzi8vzs/yT6HyjjGFXQQB/MB7I6wC8u8EYy7itfvYEMN77Wmac/REwOYoyHgAm0g5lQYeY2YRPQU/dGpoa+mwxvAuD+i7MqVqewyFXPrOKZ29X862yFQeh2xbDvGCeCKxUACOGvmAmP2YrcHY6owhpqJbXEFrdwvCVADpE3rExq/He9wfK87xNCkxAZ9CM1u8LY4HqnBB5t1H5B+ShtgOYZeDp0SdJjuuSAVKk+arP/gLDdUPwzsC16eWJFcZwoSeCgQg9HTItDlZCXr16RUt6fX395s0b3/T98OHDV1999Yc//AEGT6auWvLH/4Qf1TAJ5TmLPiR3LeZBpev18x6EWCpRylgBMoGQ1IAzgaArR2AKeKs1Cn9MVovVMpANR8atc+IGgz8koyB5wzJmtA9jVlVv81uS9ZAZQQboD4jF2SRAfzDMC5onFWPlGPmxEqgb0KTA6LySiS9okkzMgs7jElpV0F+0ihtj53RX85e3H+4p9A4LjpWm3NfXI0CGNIPQoSdFYBaOhccIEud22KIzVLIhizlkZdXEKJwRoX1mZ6CaFIswLwH0nmwx804H5g3/eJjKDEBmzv8UdG50iOFglRCs5MZKnaEzGPoGK+uqqv8sWOV0uj6F2HZ3Hp6LpVx2K5qFg9A6TyEvwyg0PYODbp1nhvkFqoFAK5BvDPMTGE4FcwpV+RXa2g6rPLOqW0MSh1ZnsgPbKvSfHYSqnj2KmA9hdZ8Z0uPjyf/73/+b89OTvFjPk+UjL945NXDh5MhL13q5X/OXe+U6zrcS7lLEOjBu6OUVB5LoI4NJVZ95BDEsPpaLrNpnansqCN0QtiGe7shg9myoMppTt5Y7YXsCraCy7m5e5bxer7xuoAUd9Fv5t9AqWJixCkcFwpUBqgxj9DxxBGUcN3fv72D4LFEAO7G78MU0+8wyQDX/PNbPCMNpykZyZSFTLsFgi+fY5W2tCfINVGYZSgG1i5cBcyUroYtpRsw7ACQRoFXNWUzAlupjYCNvry1QHLynqPVXBsjI9e0T/nVuP/d8cmwvOBKFrpmXxOMAd1qgGM+SJZmC7dQZkJMRMl3L8qFhnSF5PshZsrSGlTAdFci/pU+bpmysMsLD8uauPLLvXdEMhjk+otH0Exo6nJzkD44wXTyPjvykR82b6/f9+/fw3Vs38MfaeQjBhzz20DCopKK3Rsg3iFVri+nrr78mlu7ccAKZlCSQNuKVPt9BhDMMBbx//w4ZH/xZG1ZUZaIolX6aQCZixET7jTNdNlPAMK84r+8qgSTEiSBRDcz+VtsKiQo4AnoC0jJyU0aoZFkLi2IeTYPCytmSBJxaJOdo5hPnpK04tpQzIV5sIS7Mx3HBwgN5BB+flPTILnMKlnscrK1B/amsakNlzKyFoSLAcMOpX3KFgcvU9cF90lpLPdHk09U3d/WutF+JeHTCOZQXEPXPHfzkdMykRGYV+bvoVJcZqwaQ9KmVo196XQX9WkhYBgvBJF/+o+DapaxFNR9ZfCQEMdhlqO0t9/gTDvDG98d/9OMffPEF5N29xyWuec++Kq/EO2gdSiETFDLfAk0tNLSCoR/AcmIseMrZScHQJxQZfhUbdfxrcXzYAUbI1UlyED2RW6fcJAKAd8aeV74hKVRnfhX7PLaBQlkrMmeSPECV7/qF5IJdZgWATKyoiBmjBqC1fRD65CQJkyZV7X9l3QWCdpNHHUyMB6Bb+4uWjRUrsiIGtmoHqjZa1WHOjzyrM+Ar8V6q7/LfzWVs+zcvo7VPOSCjiiAJZibHgNf6uUeZ4sUJ98h8F39urjtEX+6VBjeScsGK6VJWNYFWMbX1O9GBDZlVEsk2FfccDvo0qeBIzgaMKK+gZQQclNtTXrQJuLHz6HUyXy09fi/UVAOzSqoZObRejUtJCh2C0FCdeWWqbciAtjY6RDdkZxRaPxKVbwcZTSu0VTTzd4Z5gGovWbUX8syKZp8ZkqCzCfMLVDyPj8bXC6LWrgdaAcKgJnLo1b0J5GRc3iSmn6DDwxPV3oITQ5VGjZFejYYSmRAc9EHGB0Gfzp+ZCjSa/bbueXWlyGTGJ3Mv799UP5RmFJDq7du3X331Fa0rJIG4MTvNMQWQkNFPOeNQk2RSZgEIZMPfOgEqGVwIdZrNEGvWZEnMwgh6Lp0NtEhkIA8IR1UGmXIBJpFrbLmFgsEW4PE0kCkADsZiYjodKIkRuWfBDav16A+SfcqP7HIEbsIkOHRVyPCGCExC/4obgUJVZ8MljXU0YaeFqdCRTSSWDntpsrHyrIRgSLmsd9JtYfSguG8CXk9idVslQVUAM5+8hcy6+LS1YfFDKVSOHBqmkzEDUAUHQxCGX2HLW0wCprLbBzQ5I5GFoRc65PvCPI4mcZzzz/UIVTGoDYiageeQCh2rMNipgOfVhnOJQZXP6jhqnX1W6OSzAMo4AlV7FCs5dRwCJqFbY5gLMjhsr6Bn0IEHcTBccmVStRIgCeBnz5XaWEVtgZUTfigbbMNnRlnIgFVVq7GBCg5uKULzMkCZK5MnDMxRnBVDT886ePhckZvKdCW32swWNWMw9AmrqHbrhFuHFQPKN1A1A7A2ZVC5g6FvoMk8c0KgaY6dHVY842qWmWRsq3Jjyxy8sL8vTAVmGZC8T4iGIWJeoGhZwXF1Aii0CsoYqBookHuNw2mBDh8DwsXQn8BBn2YUtg4HkUQLBjWRQ38W2wXurTpvdx3nW2J5HZvf1mWHc/0NY6Yopi5KT3Kn7s0Ukg0Y/JXxpIvKGbBAB0h8aESU7QP0R0CVMRYBYEWVSZHkyQwBTPh8gcL48LHvrPPz+DGN8qtXr3CgQ/3mm2++/vprmlTcaH0g7Wgx0R+TB8+X9e0ZmuhuBTIJafedDsbWGdKJgL2UwJ+cmJjIcAIRUlL1zZicBfLdu3dURXdOTvObjcpxQwUtmB8HZEdCALICnk+BYojFh3l7CncMEtOsMrpLhvREKSIyqx6nxMJk6vr08GN+F8+/41dAqIOTw/Ji/KGe/IMHj3zEOI/8eZRKmbHeQKXx5QTgZQkHlykiMzIJIw94P4GBnLC987YEzpF8h0bKeHhxfP94dJe/v/2i/6b3zknRPby7rzfJ80A4esiFwaHCxD64IW5j7WiArEkBT2sCw2Nq3bJTZYXEmREZvtyRcj06SlYQAmmzayWEJHA+UuV1QADIQjnVTJO2Q/Mikc9CtzkEDNs06d8BqzJ6FFsGVO3B0AuD2iyqhRnt2f7DsD9dqw150IHgGdMWs2ejMygITTMkexSz/BQSPGHLCHhO14rYwzAXtqvbMiPsWcyeLSschJ4zJLXOmE3Wxrgt8iCSd8p5MKpJnYHyiplVIQmUO4/CnPbkf/3Lf/Fwf/t4f8sTMjeZ+qcAgnCJ2PcUp+DWUoEQA6V2Xq1DFStZDH2Lfat3vRXKZfjMDvNSm5cUyNuEnQpU4qdrK/S9dYZMjbsMK7cVH7+6fUsKTUKHFgSaVrAwQ1ZYgeegrQnGwzpDN9xnVbhv8/YyrgShChTdK6Bp9iFbJzx4ULTyP7IkmGWgD5BnnB1mubHyESuStKozCcrp8PnTa1Ft+BknEEO9r6Y8LivVDuTyomMOE9VPbtAAlDGICfirnfV244hcTOVvhbu55FtunpGyqQSg8qyPCnCmd4SkYb2rVhXZ7qRCxj95M+KMA8DBbPxvZhpByKQbN/lY8aSxurq+ev/+fVqs+ggEbrf5noX0sjTQjF0b7lg//fTTzz//3KrsGrVaM60zQLYeBEL8wDSy/kCehpgpbH9dF6mQyYAnU5PBpVH/+/peDhxirU8ION3Z6Xh1AaiDJBGWe46TwsGnryxAAhzIL6Mgr+oOIBNOhZKP+euuu09sQ5zHOD4fAkNUzw7qAwIjlAJE0kgVmNBJweyQD4VUkYzkBJiQ8cVhuNVxVI5aaTuDKEvXsZwYQ+V02KnKhHdCfsBTIGU81ryjjHwEZbxWgUXAN6XWP5Lm1PRyAJUhFpDzdLTUST6WE8SzUNMGQy8Miomm631E1a2LmswDzE8QxZ+cnf7wxz88v7jIucT6SFtPqH4CrcRGso2UUz2iEgdDL8xqMm8CVypo4qD/x4N9MMMKPuG3aZV/G9JlCMnGinlGVWZsyINVMY45bQpNCpyHtJ9hVvfk5b464ylnsK99NzibtpsGVmlFPJdTautwsKq5/p6ohTlEUmYuacWo7vIvVh1W1ufxMW74dPKGpLJCp+KiV3gGq9gZnQdBLBf7wMn/+j/+8xf33MYejnOn5n6BLzcCZG6VczAXyriZOMucRbl8DqA9W5gLhWzAMg7DocAVZn7eOEZRlp0bi1doaCK296XzIHSgQAVPJdHYsuNc1SwIcsE8j7gtAmKNwUSu0zY4nO2mIFaqawedv+Qdesm6NbgrAdboMicMB6SVqXnRaru1Ncz0TA9meYY84+ywksUzqvJchqTMog63hj4ttGoUz9+q8Ohr58rWZwBX3Um9j0Ubw4bnA6eB7zEzjlOrovPpZ2zmbOx6hXqSR0h8NxZTAQIfjyBu9GQIedZfdgAS+G6uSbASZK+JCR+bG0Iw0ckxfWavpifvao5MzJvF4BqT36r2YvSLkesbOa6u0lWT9rPPPsNUtaWXvby8ZNSZqZFJaJHKJKBdJpCpLexi+apmGOsBZHj79i1J/Aw0wIQzIC1jv29NIE327XW+fIPZq4BsI1tEfhZCNhfuu6ykspiaLUeBzYDv5QtMBA6lgIpbZ0NgRmcxlZ+dhXSlseYvwuYlxxwOQwiB93dZMlMxjw+8+N9sCAXEfIl/rPU2sNm4ucNDY5Yks/5LqvSz/HDeMgW6JekCeYDjkAp44prw/PPDOC7VQ+fBfORIEyr/gib+geemelIKQ+aM/nsCG356SkU5LrUnWSGoa4cf2ZDlLE22ZaP0QrYk1YY8o8L21TJG/q/nxwB5EY4eHu9Pz8/+6Kd/dHZ+zgGt3coL4vh7FCpz9CCxljORqyO185/5lb9jW4U+HObZGei2IhurJDvk0+rrSpafA6UOfc4/y542B92aVHDUYTYJVbBSZ8g7znnmcaXiJtoK2sTITbe4kA2ZLSrP8JRpWWELLHoCZ2ysVJCAesUL2ooAYFTXmNxWAngqqmYYmP0BzDyurCAxh3iBiXG2IgP5LZo3JKkLqodwmO/wDmxGVag22QLO4uTf/+W/yJ3q4f4o363DvSk+dSNbjnzdFhkTN4bdPUW+vBBGdiAvWp5JQQWzlbvoKnBWD2LlsPWXYWQub6YztFqGPk2qKot4LP4yQrKMya/amJOsTePnHo+/T5arqBp3bqjyygor8LyjG5CZZTGruA9pgiFgJYPeh8EugNY0j0KHFgByuzUzUPUPuUKGVCjfYOgF1YOkwmyaZ2Q8WKdQnexBOzwleLcdZI3KjLmm8jNN8Tgt8zV0pY3u2Z4glx5aHAqQ4UOnIy+fYPCVvz6HFTQjWKBAhk+LVMCNU46nfFpMeLs31NevX9Ma4qBKf0kOujTTgs6PG1ZUZ0G9vxu/SgFDeoSR6jjv9b7+5BO60pr84e42PSux+lOJaWl4VKnKz3XAUwbAUx8EMnzyySfIgMwujblA2qzlt/TI8O7dOwR8MOFmQgXyUH+a5uUrNbBRoY01k+ymq7/BYX4kk5uEEQeAnZEDSogko3MJGAMBAoDBmSTUzKh8eze+r9pYRmyqeiILc/azeyP39kL7ABnASdYMDiXttcUhShjq0jSXuNcJgdQxzQImYxBqjDn3IoTYhbAueLcl31zHi5lKy6uRWOuMZf05rPTNxyccjKP6vVp8Rgb36ii3UPjODKq63RkLVEUZd+Uu6o4R7g+lE4JgCCP56Z5fvrr86d/7KceGyjnlIRlxYCmmEx3FtDKNuE1lAJIoNK+PmBnl9gd5B+z7oJOsMKVcVTjNtR87l9GAXLmJSjmg6rhdeyOuC7mVQatbEpB5W4wkwopvlbNEAczhRm2xn+a7wRnBuM3WzKqw1em5cjsQtTwvH8Q6eWFFqjK2UHTSAtQ5f1u/F+YMzyNFTFMcmnowbZKvuL1ShbyYGT0ZhTLjyX/4t//y8eHu8f72+JFb1QPnR94FMGy5p3inSEx1t909l3FYQ2/uNaD4gVkWK4Z5vZFRHKMIX7W2+hTaOocLyV5Io0269URlDOSBsuQKkzWC2fb5YKUCn4FmzAUoiyV2Vz+MpLLCCo9L9zz0JWrOjNzoZ19ko/RfPVXEY/GZMVmHz4z2aRmoClV5gEyVCmKWD6LiRhKZxoqneIWP9F8Efu5QzBryw6F2SHVey9jPKsNrDHV575n2sp76j2lSaQviOZ+3HIx0V3Z+FTsfHdHdyci8nFQIyqqMuHkSwiuQnJYRKx3ky5cv47p8pxg9QXntvkS5RzNTCUDAnwYTIcGxZqLb6llZNiEXL19eXFx89tln9OJ6kZP89rhffPEF6tJf5a8PYvINZuS0ttU7Jll1zOWc4slmqYBAfFJuAQaTE6GSCgEfZJIgYGX2dGyV87K+BkSevtplIt/djt+epMmGMpbRXpZs8alub34tynR6IjOSASdGmRayfZPn3f34eAmQOa3XIcxFbXoCeNxIQiepm2OBVOTPwiFxAwhGjft5nUJa4VDnJPPIK4cuTxiLSR+TK4OaZMj5yEVd0DD9mY1Yy8ENIZtC8uCUD7/USfBQnwjnWnjI9XLGVpMciUul/jWAQD3JXhXWuExNLA6MwPpVGbt4ZD2FDla7h/rOEN+hH0yBWLrnV5+8pnumKlbBgaKklExhWWVyddQcviXJtsqPumI+DmPtHxn7lNv2/TJQRWacSWDxjcEWmpn5LSNgtsnBvDkKuqkKVbFSxSrzR2bwRzs3Vtkm7DznqG2GBdsMe5inIMnUDgTbAuJTpGOuqX3AN1B7IY3yGkzLCmAl97riPZm6jBmS2xDHg8A0V9jk08JOBluHBoykI7N0YWCWdfA2Utu/PEshMuYOWje7mCboADLPMsesrvAUD2YTSRpP+c9Y+RDFWPl2vNmGsljB0DeYrZ1QtbFyaKz4g9bZNDuMY7AZ8WnnFiri+2EbVflGlwOYa0Y7KDA27wh04CkhzwobyBsFDAErFTRDlAxoMti8MbOCzmJQh2D+HkUzW8z8Uz5j1ifmHTaOI0+g5Bi/cbXL1gXs4X50HsIMytrBTDaGbQOPhUDV0xDzAE8DnuzpBXGjJ6MzsznD7cOHD4ztQFtD10h3aycKaUIcaDfphhFG3jqHnRqgkvDVq1eff/75J598gttdvoQj71W/fv0aks5Yf2tDZkRmCubyLWGs+XBCVeK8yIzMazHG4mZ5qAR2rEUykT2xsxAFDIfBh7VfXl5SEtXCmIoZcSCJzghWiwPZgAtnhG8HACmsDcYkZkPtmrfAx0CjgP7MolUGlW2h7Mye12v1iqhOCsf8xiDgmXOSk6FkSOt3Ij+SAG/yEAWsAivOFiaQnR0Zf0nUYvILiGTzY+5O3D6VPjIjfNxqt1FTRP6WS6I4/mYrLLPXiZazLh/Q8F9pxiZX7pHT/DOp2lCF19TYMmBcxQTl8yMBPszxwHX+eJTPmFDGCS/qchrEml91zMqOH/NRFVGT9rx7JSFk1gUrnkQIRdbiCzL6g7LuoFW0qtv3wjab04GhH/IR8isM2wRTzQlBO3dIzTnQagtbf6EVDH2/2i0/MzMqx246oVr2oNMq6ANmuSY5gIr7fjDhUA6tazWKmD8anXDO7NloKvi+AAXyrDae4oVWtn/oGxysfCaNH8qEmVw5dLh8qwiNJJ2Q+1C9+XLy7//yn3N7O3q4P8pfSsr9hqv97OyCZPktYzxrrnyoIhlzwUdd9svsPOnAxVCYrYN6Gl0NMAdRkGUckGlSuZD36moSZBJE5bG8aReZR99FczvHsd5EIWnJefmcvHiUkH8UJ1s9oDLJMm9jywgmPeifpdUqlHWIWsK+/65sH5UzS+Mx3UATYkJwn1+Qr+rhyz2tZ/6WGEbZPDiERLgbY4H1tkiekmq7MJiZsaeQZMxMZWKkIJA/MkZ5OXB5ZD1DztbV8wpheZcoYfhnYgtJLVVaMlZdEUqONbG12LzbWXM/9TDE2GXGej04mWqSlL1CfXNFPiPBaAAPngDrvZZUHKG2lZHNrF/qYP/u6x9wqZ+Y7AxbMeeH4cwMccKBMGu2jJQey7x1la85OMqHm/Gv9+Jiznca5B3oNARpg+if6OdGt2eTRsKMWa5DcufttxyQIHXjQNZqkDCr0vjRG1th+QxnQEPMbiPYSDG7H8/IN2bkkxX5+xU0KRfnF2en5+Sj7NO86XdGAUySnam1EE0eeqBMcXxULfYdM90/3OGRdwnzXdZH52dZXfb0Rd5HPDs9qWIfqJLKCMo3Q7w4Or84Z3+vrm7IcPnqFcVf316/e/8eH6ZnvHhJRec3tze3d7eobOKHq6v8qbo4nBLFrlIT7TXLoW+mcWdpLPbmw9U5C0zN+ROrNG5MzcgLmJcXF1/84AdnJ6d2zNTC5p+e5dfTqBHQEKUN5OZ4knacNeJUe5m126/T1FGtR5OVIHPx5gTLm6fhGKn5+ua6qs2qedRlUmd+XknVRHf3p2fn7FBdNtR6gnDHqyxUEmbXcyzqzkDXfs+K7+yQKw0yx/2o/moit4j0ysf1xm2dUbe1UWTlVGZF9S8LD7lvHB3n1zXr+nRUgKemFJOuMDo9Np6cC8jw1FSleSfJz6y+VA5oReRrpOtFYs5nyuaAMy0byNbBsM85Jet0zTYwOYlyF8sFQ6LTs+PajxNOUB5cY7zKY7302Dm9jykjGTjKZKu7QxI1OBnCc6zr3qLM/Pnyx7pQc4zqSo+AnRh+5jUAa0kRKa5en8S5/Nli9pHW+Rbl6PjHP/kJZ9rVzfUjZz5p8pKPZdYqcp0wS+5pddOl3sziHFVgBdSLWEbOgrpAcx/AnjOqwvO8nHPEIoO63WcxPpIr5S7HYnkMe8glch81aUyOggpIF25308tR5VFfmjn2zUft0Tjtt4/MzkW/PMgazzoUYbrCzJm0mS4Tj2JgZ0iCudoGDlyS7akAtIqnAt2HrZUjlkqRyFOP3GTGs0z4eiTMR53B0/7vorh9ZQebrDzcr2qHNw8yWrljF1Y3jEw82DronEF5NucSK3Kx1rjsA14NSM63uBScYkbvBhjUUgloHoZLSWHFq65MOTr5uh/IfKPN9MgnIFharW4hcwMYL187T4NsMEJ14cf5DDTNWDF6Mipg9fxRDeqSRcl7LewJl+T/9m//gu0+yoXKrZVCibFULtJcq5SeSIZ81CznSp+UIA4Z15U9DwuqOoMd+ewKZxngn02eMAyFWdUKiEGtOSOEKXW1oh0m1RBwwG2H8G3VE9SEQVtVlR0XzHIwW5H3nQf6rHIKheTfr6dhHqA/gjxQnpkVZlNd1MHQD4WXfe9ERNC0QjnGpFsEqQUwQ5oydE7Jw+OSUEYgL3SA2hjUPrRoncbhHGNhkVlv3Wo9Blx5InIYpPovdpDrKveLvPyze64+IpYVcn2CdI/EL2mjDNQMA9HLX9l+JSdGQRnQ75I5zW9d8gox1D+dA5zpFEG/zZkKl8/gmip+9WZu4upPXt/VG8BYDdFTEy0suKp3oAEkzQH5SUc4tyd5ws/Ozi8vL89eXpyen+XTEjc3ZLMPTt9TvyPotzK/f//eEExMRB6aa6dGpXLys9JvvvmG0skJib+9Pm74e/fHjdE+GDJVHaXHulnexsZKbFCrZkRM2fXevCGZNF3FdIbhlie1saViGKZzHgzb8vES6/cSr1kDSD2JRNV0dXsdoV7HMGauOsKM1H+XhpwGLlVFqtljXkpCTXgdI+UZmbUueEOEgZDUgwCDpyMcTTxCGqSYRqD+yVieHQXJawlkBB30Znj16hUHiKPKuhpsQNoFhgL+C5/tMsUQCvBt6hmdpVrnUbajAuZMkA6EqbyY0fLUniTpm6nw6O6Rx+Pt/QMvh3iJ+clnn/KC5faeayp5rq+vKJ1t8FphWgItp27cu22velISpioDp1FhkfUCDCQBcKxVZNNUyEZxnJM192C3GLErZPonQwZ0GG7ZoaCjFHoPAUxjZhRkPC7Ke6iVrpyfQftYAKOQBC235zZtT9eQF2aYc4KV+vEgUCz6geuuMMpYFYNm7C7Dvk/C9kPA7AxwWM63gW1I4xkTyGSFWQadHJmx1bxhEWTVJYAwddrzUy+RwNxElgLmVLPrvpzMq5DngY9unpNi5Cw5Qok4nPyHv/wX3H7onrn50/WXEd/YcpeIeyLh1Swt9F6hu6QKzyOJylMByKMPYUGbdj6FZeoKLjSp3NhTl+Ok1iYFRiEZLDIhnVzIb3A4YT9DtMmE7PJMgsVrD21VYGxmQKqgttB7d6WuAcw8QNU6Z5j9QZuat/7ZWVkgz4DBR6HV+C3qPAryozav0JjLm60Ks8oZrix2Jp9jpuLjXFBtEpQ8qY88ey/y4lxCOmDVPKfFZxyFwZaUZ82o44qjr8oFVm+A5UPN9JKjN8241xPUTxwz1rNXdLCcSwDNUaFlnHp1ouXMWJ8khnE6BOaikb27v0s7Rhtab73koIwHr8VTKCPtBa1P3u2ucE54mmNaSWRmJS0JyW/au/wjfj6WcP+Q39W7qr9xzUrtnnEmUdrk+oQGE+J8beOcv4d9hUM6qTpS1Tjl7xHS6epv8U56djq+SIRRnvB0z2dnFy9fcjMmpKYeXzkCqNlYhG6m2YPkv77GAQbgQxSbhcxkjDh3iOWVk4ernIk6rrdaC5QK4xLivEBZa3a3AInOJrdfknquhq/7My8GbvNhGKKAVjxhlJnUQJgElrUWHagCBFUhKejIacFJwSP9d5lveY3EDOTMu6oh86DU/ENEZuQYmq/kgBoEMlWRCTmVn46ya4fqXDrOV51cXl5w9Lgi8BlIEeMFm4XAuXAENssNOQicazVxUHBf4dsk8rYvm17dc7QgDj7r+88Iic0rhxygdzfXb9++//KHP/zs809zLFhT/swihz7hJmeoyQiQYYTJDta+BrpVgchxUH5gI/OGJp08m5jfMiYyQtWYIusDIuw3Y01jzVvEbYvMsWBQST1u2kLZsQoLElAY+iGmMZPKB92CLG1XAOOyh3v1wwvPhJUVYJI8aBrSMpFMCzM6fJvne8HkYK1+z+6ZQvL/Usxs3Xg+WXNS7zuj6tzCDMlVyEE842PacUX7x/kGxt2pvObwyLmrPDtvV4sbyH1oU0bxY3UyM3pp8zj8l6eVyIV0zxhfPNxx6/O5PA61nDydo1QFubjrzYwyr4Gxxpgq7QGfGbMnkAz2ebDQBxLWkvSKFbWYPedZBtzuFCooaFmhjFPUholrQXWF2p5NkgUVl51V7nEfg59NyowuUJRLsoWv2+4wLP4RpvOvY2dPMOcUBx0ghXJZkMZaVsnjN0ETmFMpFL2LUhVRt0xhVZLQJFodwv68DZ6RGcmmCZhZBkEyriVznbSaZ60lreOC6fjmWTm/dV8Hgkc90yUJI0i81uSOMN57ri7ALjDHd2TzcBeRmHKWBIiVM4iDtlqRyyn0jWnPB+y6tHJmfoW7+uhCFRSGEAT4ypHOTBNynrrquwVoN/Gko4Wh9UFGwBMZq89wFxcXn3766cXF+BQy1nyE9fSUCVD9x308mf0mXev1VYbrk+OEMxdRr169ev36NW55D7taavL72Wt9ENgqOlqXYDY86ZjHApfnWhyZ2iXgjwD0QcDh9rbeon7M943oqYNNCLPgQ7dHfjLA40ZOwquGnA/wMdXvkHVrCM8Yfv9YANVOgoxnQuoOQ7hWMyRbpeWcyIz19ENaRsLddt2cSxXoA8gj8NGtTTMIxOoUOhDCqmWQJfFBhmFLKi5FwjgKUjHAdB4Yu2cYayDDRX2e/vw8fy+GjcAKEp+cuBCbcEiOCy5asSxTBIlZtgvg74wTdp6MWhODyIVZuz586jq9r98KhU7TXP/+jnD78PD2w9Vvfv/7zz77/Isf/pBqMd7lsy75rsa6FSQ2YcmvmpxOmumqgRZLDeMQl0xTzLp4oOZhsVUl5wMecSuTchJXzjWGzz6YpUx7cOrG7IBss5eME38wzzNYOe/PuJPbDYfVFC174gEZRiE5o8kWnHfrLP+fF6lpqXBv/K7ueYN1bfFbPOeQZ1ahW/b0e67UwHkWYB4wp/XSmz2HrDnvKTfG5axXjaKyLQQOi8/AVi3m8Kk4TbEDDPxQloQy1B+1nqfLOHDyv/1P/9e6B3BXpXXOJ2bwJAI/+uWMVUGiR4oBMzICpkAmnaNCy1vMVQoYQLqhfyzGpIYD523oBK/QBc1WBAOVGdt/7MOyWCDfwgY7H5Mwgg5fQc99hNQ/yuS2EuaRmZxOOCnwmVtGQcypgNaZVACzKa4rnyV/Q77dGl1AUhRmVRnMMpiLnk1kq7j1cVktBMAAnVBXnjQnLa9MoIL2ouryRckJ31FlZYY8IKZsXDqc0HnDNv/UG13UyVYf9oqMf55aCa8/WHR8clp//yEfv16eOyt5BQH/MbeSFRkQlrr2oSn9xdJNdgnwLQCeddKdLG9YKutALGR3jfDImlwpDJmRg+qebddoN5VDVxKgFwLZaLJfvf6E8eXLl/TBl5d00sf1hRb3t3c0uEydj5TQktMXnZ7VN8fVZw8I93cNSU43TPdsGair7pm9IpzXIUxHKhp6Wz1roEmPT7VrCGSwdbZ+c1IMIQzhT0/NT7hWT1B2mLKyyKVpY1EmBLjkk9Hp4e84tMRmhUv3DJAZVZ13BowzVvr8Sz8Mqp4wyWv6+/vT/CWX3LBTDjPknzc4mc5gaEfz0Q1el5CDB7M9kiFnH35mI20l4zUAIpif1XagHmDZBFKDRVoYgNEtxfRZX/mzhGDwqCJUvXeuTOzp8UnOueqJX9I9Z85CFphUWV5yZnSrY3Qnl711XQrKFTisoviY9NHqyKXGJiUfP7O++AeeP/k4OMifS7y5fbi+u//63dvff/0tR55z+vUnn168vPxwdcVxOckH33P1ZpJ85Nkp+S8Fi8yd2SMyQTOlDjGFlLqQ2WHGvEGefjkPcg6Zu0ncCPGB3Ngl4bFMmilEb1GmbXb2EMyx72OgDJAEzas+hZ53oE6oIS+YmTkh8jxLm2aVUaz4GTNjwp6xTQj/KfAkJ+2MpM1hOoh1qfp78ouVVdVxca4pJrcZ7dMOs7yCJq0dyLjyb7V8g5WaJ61gxyibDUedWx7slEeBCx+5VaBqNjEME2ayZYUercT8zg60Yjr5f/7bv8i/Q93ztOF7zxi49OoCr2s7NxDdcx9ZlrVkV4jNH0P9KBjeKGrw+VFYJjyQuYKW2+UC3Wbn2eqvaYDZoeWZBPNivS8rC9UVrGcLwztQAXDzLfsADMMi7EEmMfumFMmpvOSX1A0gzirQoTEzLbfgBiR/AblNIPKk6lyOO1JoApraYespmu/92XrCgPmy6Vka8gCnWZ2wu+HOWK3FERycoqzbzGV6pCHGVE9nYRjqflf/tFomFkB1jLRiudTSPfvXH+pTJZU+cKU5kUolXf3cIemWOoUqe9jdSeZcAhVICD58+IBM/yFvL4IgkGliMLF8RkCIAlZHTMzCgGBOHZS10pbhKWNUdXu76fLZjNt6n7jy1Oc76AhPaa/PzvMHUJiGJHS3P/zhD+mecX/z5g2eMDV7+n7841lwlvyC4PFx3sC+usIN2eU85NfsRjtrSSTHdHl5iYoMz4gDlzWZz8/y1Xio7ic+NPOoA7ALTyqIVLA0iDkF2I16OwITmSGVAWljWGDgCkYxC4I+ZKA865QESVeoaUd5KXVRzdaI2XOyEpJKhB/taUkVK9+zlyUJGZlCAatu7gOkgDF/+WTbZcyjz239lRlNBHMseB2SFzNLVxHPspbbg2mYhQ3sAsLw1LXMjsqIrCpUNYF6pRqoVo4g3XPUmn65t8dQn1CCzEco8vfGeYH0eHV///bD3fXD49X19bsPHy5evvrBDz7P33I5OeV0Jj5JSkpGB1JSLPCTyvWp5fpFxIEuCSAe11+ZQfTBNh6Um2GFIziAPIBaR2OWk0IMvZghiSp+TW6YngJ+nk63FTmjz0ywnQWsSNRG50RAXVmBDgjltUMzOqzyzJD/O2BONSjL29//CaN+lQmH/Q957siDVjBvCLJFluUAMAFDHHXucVZnAZQxKhdtpKWJLkQ2IY41FupMG9dKxS4+gYxQXsai9p0B6hwCUMVWboYU80pBPrnBUwTds597jj13payqLnRWUAFERlsfrqWskU509qeQWgre4xoj1xPhM69ct4zdkhrxWDCoIume5/VzC54dlrXUHtT+jtvmmGuXdpZn5IZ1CGUaIVthhitqWAaCI2rR69gjFjalBW6s92rJWWjVpxyx8hHOuIoSURdmLgy0KiRBP8PJP7UcIDNnWfkk3YEongVZ+HhA+PCbL6ofHQwyDwrY5kGVV5YU/l4tVaWwfFwrvzqNa8iFJzTWUUH1oDmP0j3FmA9L4waFAy7cQE7zoaijU9S727RxfmYDtYBcKj+qRSCoco7yGioxLWUXkbV4nhM7R+hQiY/fvXuHbE8JbzNHVN4eJ3HeB88Dmfbt7iF/oqL2b7fwtIesEWs1c2Swi02OmoUyAIwjDA7Vnd7SSfLj/fv3b9++vbrOZ5fTGaU1zDvZrppZKO11fYscHdUPfvCDTz75hCgaaFQS3tZnjnEGzuvorDe3tx9onR8fT8vK1OTMV0ywzHQ0+cITslmzCVEBOfHk5Qw93FlZYQCZk3ykz0S48mCprJzq99w4J1jvGeGjUdaKQGysJQAEZUf3rSxxIyQF5bCMw2pyrPjjnCOCZ86vetVESDzyF2r0q4M0DpXXQdzy2eE84kpfWL9UnqTlUf4JSLa831xvY9fb9pAIJE7SlGQhqQ0ZB24/yV92Kknx/Cg/fvowmJFKa6px7Djq2fMztvMk7+8U4jlC6pSuv0Xi2p2XcnPdLcCqQ77fJpdqJtK/TUHuDAOZZgHneCark1tXHai71svJw+OEzbq5e7y+e3x3y6Vxen1z+yZ/E/6WuLP8y8or95Oqs1vEMluOgYeAMUZzh0HWcuCRGtJsxKFG1tvqA4efPXc5+VA+W5GcA8gH0elBOxeqJpBDprwwIreAYrKWBTCoQmuKLsDo03iKFz0bPvPYWAVyWCGHUmgH+QqKsOJXmMmWE7kkkRGkWjGNp9e1QzMZV/u/w4F5AcSWnOuxgFlFVm0SPFUnmN3EnB90LGTnByteWUEHhHxlT25QNQ5E1opjjaL8p/1Z5dyikqx9EFpeZglS0FIno6Z5BHXJxuTdA/nk//Xv/iVPYazDi28cjurhcm3inQs7dx0uoTy7oCxJG2h4ZoYFRT4JNmhI+zDFNtaiVzwqT1UITj07dDHNAOTcDZf7NVCYLzkZxsFMZ6ekkNkid7YFw7XQMyIrrNAzzhkalSPWed8W/8BnBdSeCMCzVh0abWoBGNUkaFLMJrBTN9ViAm5yp50Bowko68M4Y3gu8pMO6yLXbiLPLuWfRBMI9+gDrF2SKmhhoDpXHWxqpRvJUBXFgf8JZ26efYwLxf9pO5IgPSlN89nx8flJvvvp5OrDFRFnJ3mvNNZqMUHC9rtnl43KmFnyYwhDLQFk+jptyjlMkiyeyIDumTFX97I6YKuTRNVPY7UxbQegVSElLd+1jCeNDwLdLbRLAFSS95frtwlpK5ihsuWd0ev6Oyl0z5B4EEti3IjC5/g0Xzx3eZG/3oJKcsKRSYVKePnnQxcsZEk7zkNMHz58YKQtvqg/BANJZkZCBC0Ihb169coPb5CEWIHMxmf5+dKD8bYxYzyXBM6ic3mm68VHwDMpphzUWhGx8B2LA6OQFDgPaZnCbCgZlyOowEihcS2YDWAiaihL/cqYZJokjlg3U+ijjBuje84yGd0uYi2AEaACCkvSAiactzKCgQhFjtdLHMfz8WGheHLm6Qb4kTlo3HItyI3lR+CWVFcKTByWqpaLcVGnK7cMO7XKqP15cZ+Gm1eLjwTyX34jL3yu43r1WL+dhxWPq9v7Dzd3b67vXpyePR6dEPSHb775w9ffnJ6ccs69vLhkWYnM2xn0/Pk9qbp5hmNMDWMFtZa6XzUVicnjRU8MkcD81jIXNyMGXqUz6Fx3oGNubIlLcnks4+eEmn3mkdt/DxbjKIjldB7KPirtOiTVFFQBjGDDm1EQHl/JHhUOYpUfdJSjgsDzIIMwjwpCFbS8mm6FZ6ya5jF40n+vngl7/p1Hz3n2ZhCUPwZ6zv7mbAa1GdCyPCivMW8zfWHWKZqTGpQERnik9ZmZV3HFB6ZSUG7ThJ3PSsB59letTMOhIaNBuetP98xTQf/WYE03rt26EeUmEVA4llrAuLkU4p0x/vEuSALkFnwmaBUQgtwkwt52jcwDmWAB6hIyNrph5r4aBfyQ6i/ugqEuqFQDyqYardAyu7IzKgNlyMLYWQpwlxJWDo5CEvDs0swyrp1BXBcGwSmQnRIMjwWaKGD5zbOdM7IHYkXqpgzf0KSwBQeVECbCAbc+xJgYO5wRH596JbHqr1V+C4JXVlSBTBKhrL3GQB+B1FFClVYH0Up5UJFqC4x4aUVlnbUgyh4rTa5I5TzyLMg7ncTG4Il0Xx8wZdfOzun8MJ2eHp+fn14evTj9+qtv/vqvfvaH3//+iy+/+OzTT2lfTquHpjvxrVDiKmlmgLeOaCVU2jjoJoNQ2zNOQgR6YE9Ldx4BFdObN29QgTyB8nSxjDI4mxnMMg7mjGc1ypjev3+PQA90dXVF/bhB4lC/AXZOL0urSvtLj4zb7W3+AHgWcHR0dkHPfXudBpsO+/j161d0vDZ31MaSCLy8vPzyyy/ZIsvuYijDZo48jPBWxaTMQjgqM57QiJ+f4wwD6NrJmY+an+V7hGEwea66LmLT74Dqy3Fm6pG2tgsL8/rpF1ZHFNNDkgESgZWSB8/js5O7h3x/CGcC3Q6jTStNMbt8dnF+xrE+Xr7O4ugFzlkbcgGRqZkLZ86oeqIJdi5I1ePiZg5GZHwW425zUid9nu83l1pAeHz58pJlEYHs+904EJifScDRPLKTR4U6PqGTrtz1zdNF5zMGnB3uJEtnTECdVyu4V0zBUUqWfFT9mDMlL0M4CjU7gUjcwC3fwOubK86xi7PztLN51zl7nDUUjh7SYNKoEoGa2eu9f6fTzTyIqB2INWBlubNlfVlJ8uTbezh0eHIPeHx4cZtL+oTXdjf3L95e31w/Hl/d3rEd5xcX5OYq+Pbt2zfv3r18+foHX3z58uIle3bGaXN2xqunumgtLXOWlsME0qszf1rgbHYtGVAPBVMNA0XmrXFG9oTtguF/Xo5HoijsxyyWqwMfArL/lM3I8hX2UbniPQKEJCHKotxKqH/b1BOEKei/QkUEqhwpRv09PVoFerLfQ9hH11+ZRmaizGMGgOwsZQ+aB/CzCipZ4Ek7e5IH6O95oqcOT0GfpzCcyo2RnNQqA2afnHuTCc8h1cESTU5RuxCAqg+jkAeYVs4AhiUj4KlDqxxfxt4HnRlxQOjMkvpsyfCDG1W1nL2uU3+4JaReYh3vlgAJcPNyLp81qHFIC4zq89lsLThqUnWNzBJ1qVMeOd0zIjcm7uEv8k37MXHhJkVdcnWhMo579Zit4DQ1trCbuwWgTGplqq/dCWQATHerQh4oSwLzAIJ0ADIgi1scZuBTt5uRqoIyqQKIbQEqSUw/qClQtdE805rQAhBAOzTkAU4KzTMswg6qB0fRq0WeR48Zcm3Jbk8gW9UhfiVsZYXGzNRzZ85jVz3Y8oERgyrAg3lqVUaZFXw2U9ZZoRnHBpomUOoAxTHOTLkz9e5cstTZB+g2FLB/Poiqf2+ZADfy1qWUCXjaz1mfX6E7vr65r89Dn9Er3t2++Pabtz/7m1/8zV/97De/+c3L89Of/vSPXl1ecnHm75JUhfPFEiwn8TLPgEwEZ1/WNX4M1zoky0FBZ6I0qre39IhpE5fjWM5Ht/f5HbuZyfHYPJsC8tzf3NINkgSVpx89ARkYIQkxkH5OB5pFAulfkS8uXtIWn7/M55tpvygJ4dWrV/D4X1WPe1t/weTzzz/Hk9aEQHzIaTbvaObHWdUCcEDFk/LoZSkdNxjc9HSZLgkVGAvC1ysWOhN4kjNGZRvLgeRWSyfn8smFFTeSI0COPNVNApKYB9kMNUvmR4XXP6l4eljOLmc3HIdcfgUzQDJr+IICo7Mg40k2x6RN02+TPZ5jdAbIjqCPM4EM+MzQNMsAOWXFX0vQmecadBaR653mNIKNyoM1P6ppzgQL0LLny9Pn4j6SexRkdGAOZeCMoOx7bvLY67mPqPz0XifKfsIx4GjcPXC6vnh/dfPmw807TiXOcdaVmvPplJvr2zffvv3d73/HyctZza6fnb28vr2/ubs/P+fEzkdAqsM/ZSQvPvcP+QASpbNVOTYP+eIOzl8eqaw+xMSc6ehPONP4j9eEN8RRINNmLaTMm+N5GbZUO+AyV2TBtQ++N0HM6l4stRTT5CoQaBUcDsmD+XFQbusm2RrtCaaoAWTnVX4es09F5+QZeuXhzJzrB8r/iSDzkEib8y1M519m2c01+6ONH3OS6fjOfKcVTSqIVnVAnR1meQbOW7dmEHo6MMvY/FGjmOWRNldx/etQTv0K71HMs8/Aa3jMk1YgIduovl00YMBwrhyQPeY7N/LiPl8tlO65HMZvoY2bc92z6iqNcW9x2iHLdWZamGXLbR7IOAa6Tg6iV6WqDIxDKDp5RDMrsJkZlkfdNMnNzXdNWqmfq2uY1pFZilsB4y4kyhLSUC37vmGQu/CGpu0okC0FoflFdnwSbX1KYGxmhiT3eh2APFBmZGcRPCJl2QGmgvYyr1TAvZ9x5rchYjlD9s6ThuxQJtBTcEH6wGkI7KckHkRN6l4SqVHgnJxVQzC2B0l40uO5MI/Ho9P8S+7x6bu3V7/9ze9//cvf/OJvf/GbX//m3bv3n3/2+k//9B9iZd3nZ/net/nMX4Q8SN2MsDwRW2GWAVXZv3pESH53l28ytq1k9JCVZ8AzOU/jeSan8S2h5n6RN2Nxqud2397Dk1QP93f9rRQ0jjCjm6wO0uRm5qnIjpPRX+ajBDoh6qtzI60nwIGmAYe379/RLj/k2yvuvvjiC1L5VRsIZCOJbSgyJCuCcfdQASrZrIFl0gudnp0+VGYCdWNkLcpODdwo1hxrvSkFsKKRh5aGPbCnp/jz+lgIJkh+0Od+uLqiIPnKUy8zCiyEkfwwXTlABagymfbkmCLGG9XL7OHrcZzvdMl7ogCBkFFzgSngzW+UvORd3iROd9gPCMY7Njov/PI+J5EwacfyyMfEMRGcj48s53fU5ZG5CXS+XHl5EMADgyXj1edhFR4g5738TBjglrFkZmAeZXlronH27f+ac/eWUt735lHyHophIlDa4pB/OxqkgvXU+lJ1mLwTX71unb2kx+M230R3Qsd8fXf/Id8YQhH5khkOLH6cb/z8cH3z4cOHN28//OrXv/nFL3/987/91c9+/st3767Ozy9fffL66ISL6fz49Pzs9IIr4OTknMfRi1MO/GPWkd+soOU+OT3n8uCI5f6RG1f+TsvyOepbTubaZorjuEByJXr+56ltGDiy9UCug3YA7sdq3w5s44KxnXV0MubYUXjlrxOqTpnpUXdiYxtZxwa4xZMkGxz0n2EsQH7eWaueQpmrRqHHRqvfWcbHYE6SpMtxibiMhTHdZtIDNXTUtkKvlBnzRFt/mba2qsCIrFVVYYvZTWGkKqaPsl7874W2syekonbq3vgUzLbIz3k+BaOoJ0IlQJAE/VuD+eRG9Q+Zkiu2vOs+VTWnDLWKjFTCIo+roskZTbrd3j2b6THYy7mD5M5tyQmhsPJJTEGykVvgBoTMJXVg+NyNR5K+R/d4CHvWBJc8n7UwZG7TBmtyduvVqQpUS5fvMcKB5e7CW2hU0I5UnhkrR3AkPYKr8/lGk0KPCgATUAYrFbSqyfwyYpVtNfKzxjXqzN2ZyKDKDxnV2Qes1BllYhgY7MBIBU1fyVMZJ91x/tjy6c0dE56/uvz04fHk7durv/qPf/3//d//z6+++sP11c3D3S3t6w+//PzP/uxPz07yDRJnp/mUBU/Anb9yDrjQoRRghrTsPwLjvId0qApAN3o4QHtn65zgCbhByisYa35GbyvdtdDcdbtMCwvoKXkqwkHeftEulth65zetZ8XmDVQOFSGffPLpy5cvTfLhQxrc3Jio+TGf3Hj16hU10xD7fc8IkAipb/n8BiHIhFgqJCqd/VJnVDpR2hpUyjMcm3WSH0ag1plCZG7rmtDw10op8CQnD2oy192fMfnHXyusecMNUCGjGdxAApEz5XJ/mAWj2AHUy8tLQlJwIYFpjEatMPUzDLMALfKSrALQrkEmcOkXdavP0gRtRXBGfRwFskuO31KwfF53VZFVu63nrjzQPKD9qtN6ZBDLGZmoarxHwryXQ3taXwMdc207gjL/K4tKHzxyR1wq3zcNoVYQB6pCqPeLKKz2v3bYqNR8dMy25rMgvDZ4cXx1c/vhmidRXi+MT7xQDS+neI1Vizi5vbn79ts3X3/z9vdfff2r3/z2D1+/efv+6t2Hm9///ps/fP0W5f3V7V3+wDov7U7OXr4+Ob04PbukaebFNi9l7m4fbm65CqglX/FBIelM6xeOWQm11Qu57B+TsRW53k7PU2at0UUB68+aDqGugMCVKoMOF23aeSzQlDkKkjtQ4ZLtgLWwFzie2QZWZWzRZe8yFFZqIzNNppYPToT1KX5IH42DISGX/LNDLSrn9tAXwHBWDqXQPgqMK/zd6jdQVJq9PKhDWq5B5XIckFkh2Uaa3cnmTydCK84pSt65rYWD0Lj1kXkmNkud1jjqme5dWvONddz9H+9vuQbtnrOYahu5UFG6e+YHuzMq2gdXK/6dGphdRhNQTpIFTSogZdwgS6mEs1CWEV5yoDwze1i67caSZ2TGKmDyo/5tNj+rZgTdtksQCRjCTI5sqmKo+2ThkNvTwCE+jgsmeUd6Zj/hFrjSFQlmUkEGjNdXm6sLqOrsdqF2DcgKIHkLsyw8NuYRKx/VaVxnAITnTdNDgXm6KBS3w5YBIXN98JPljKj8iBBmeYzw5eyhozp9fDw7Or44Pb88Pj7nOfLnP//Fz/7mF/8HrfPvf5d3E+9u2ZHLVxf/4O//9B/8g7/PtvL0fFqfJbXRrM800jCM6WBq+0bxYNS3IOpSBj9Ki0oTS+dEcjIABFRMtHcy69h9QZk1pXsoeByNpY/BYn4S3tXHJ2iF8QH6QyJD4uzsMpjQeBzXX+E+f3lO7uVDv/Qx+TeONErHx+Tkp+2yv+T37t07Z4TvvhArJdGO5RtCqu9hUjryJFk+tHd3m98mpH42mcD0zfVvKZhISxLXQg3uPDEyhKPqyQhFoWdLJ8q8jLWifCiFLKf5zrW8crh7yCclxC55FYAgtDqFeRjbmUJcgrwkoHliIjapzopxNpLGx80N/T2pQsqTOLnzq2zufAArKJTn5Xo5s1sv62IiBGcUmBhdMp6SIhmXN9fdTGTnzQEtHpi50jLvHaMM5z2H28UycTr3cktHzo/yKUtqKGIApp0dG4/VPc/+hh9n33ZI9QWuRIa8B0zNY/fGTQyZ1dLPsunX9w/v3l99S//LEnNPyYM5WHP+PYYr7OikGtzjF3S1J+f5pMeHWzrpn/38Vz/721//7Be/+dtf/v4Xv/rdL3/127/95W9//ovffPvuwzffvru+zd91fHF8dnT68uT05fHZRe31GRXQr4/HA6cf6+XFOcWmmT56watuSE5XiubWMe5aPOoXkbMn7L0LLCCTOI+9tU8yW8R4wLrwooighQ1GqhkGKrQ8MHXPc+A2yQrtcCDnIazccsotz1mAs1S5jHGe5Vn9SBil0EzGRSahIyqj/VUZR6zYP44B5JAKc52zOmMVMiNzFA4GrkjchnQIh6ceP2Iy3Bw4lzrmjVz/OjTMH42D7kvyAKFl4EGXmUfh8+1QKs/ukxvcCo7qbw3Cc43HL3dhVljLZkjsdDpP4OgOaR91oabWFdwUMcvLdg7g2YKyAvAWZihCfiwo++Hj7TsW7lEDZhbmkXpaHcwGZLOYcsi8ykCHldCFRV1ME/aYjp0BuV7d4ia/m2I6/+ZUkKpNPuMmM/NNekLxE0+hiQ1BhndzgD5aW5aXBMgr8Bw7pMkNGN68Qs14IAkOVKnAaGHIgCzNg4NpGzCeP0Pfwx6pD+PtHZfSBd3R3cPR6dnl6fmrt++ufvHL3/zv/5//4xe/+OWbN+9ev7x8eXF6c3N1enL05Zef/eM/+7PPP//Mo3ZSd0zv45SM3N0z4AlxSIUx6z7gyOMOynCd2sSYVhmB7k2HxhJXGQomQfC5ZAVM5MRIv4gPrSokArwToSIAGJtFOiqSpr+sPhvgdv9Qv5LyIn9BkB7u9evXtMg40wmkZoJrXXS3JCeb33NHQjtjumE/B6IbZZESSWegQKuNW96+Xv6kC74XFxeszeSUlPBCxdXCU192bBiWzUGIh1SBnHgimAormRFu69/TARWi4uNm1tbtAKmQ1VaPjvPwrA20jBkwzOV9GNUREGV4KlxOCcmYx/1qnB5hFitIt2+jXSvqEegJYLI9tbE6OxECJbHDTA2QRSVO5lY7LQf9In9vcnyIKP8XSOiqQZJz01lA+VVOoIMCHbaCFSIjZOT/BfIDjzsfeMYS9AAA//RJREFUBaFHulBQ17hBZUzXyauth6NjXmt8uLp5d3WT3yCsr8qpKJaZGxgdLVcYYv5BhFM+Kzq7fzzmddXN9f3N7Yur64f3H+5ol3/7+29+/Zv00L/45e9+/svf/OpXv/3t7//wh2/evnvPNZJOvT76RSN+8uLo/OSU+8nLc+4qZy+P6LBPLk5PXvIK8fj0guleHJ3xNF5f8cJ0nBW99BymIQazHNTS4tz7s1LFrCKLoW+cwUiS1yEj28p/VgWeG+6j4BTAnIzNHMQ8depY/BlF803K9PgU9NxijtqTa5yjlOd/MxRLMevDt/AjwywArDoIrfIyT6EdFBgr30jeVk6tmV9Bfp5rSTrnGXJdRDtPrtCct1Ms6InmnPvYVTJXddAfB/h2U2AE8Amp+2STCPmtQbSjR27H+dwzd6ncqer6n7tnONeyK6GKAKyTYVALNAGnUUZwYiDZsqA5GdI+aoqYKs2MwYM5z0HEvcZWeyQ21kIZgyjrZQ20W3wKqhDjR6EW9x1Vzag8yWA9C7NDku7zg5mOekPDTq6QqmhsflkidKxke85Mxe1NEXKIO8wZGBU6VqbztOrzTaMd5vw6K+Awq2UPnjpgeLR/1CWQe0/Rc4ahKgDk3XRLQVaotYTMq1upAact1zut2kM+vEh/dvL23fXf/vyXf/U3P+dZ8ebq5uXF+aevX3PP4VXrT370xZ/+oz/5e3/8RzzbpamnA8iTbk5vr68IcPni2jHlNFEEClI1CpTfDjBUzdhXk6DsTLqfUD5Jx4NOIkWEpTflhsfaOHC5Yn2XK40dHQX9a28OE9EwKEOi9pus8PSvNHwIWO2e8fELQMnKeHZ6fnl5WX+G8JI+4fLyJXcpumRMRtGW0WTTPZMZN5hvv/2Wfprl+J53vt3i/v7krP564/I7fzjTKH/99de3d7cUioWqMNk9U5IfhoZ0o2pzUnDeSKzOQx6hK4HJu7X17+aQqOTBgel0YK/g6Z6z+CUQdEKqBcgKAJmpGXWDSZ460OnaaqLOwAgoxAzIlWMIkEwBtNbMFTiuF9bCIzmxOlZgLWi5pCAf8+5KHqw170/njVZqPEVFJoIcJ+w13Vv9dUPOitqA8TEYJyU/DAmznCqMFIDz/fLly+qcc+an6QvY/5xjIv5DrLMrXxUVoDpyefQ/NDFjGYfASIyMDgK5vnRkOANk9+34Rb0375KHCUtMrJV9z9vSxye3D4/vrq7fX92+yDvm+RRNHbCxOVSKVoVzIuUDzSwHgivj5OL10cnl8dnFUb3GJrzeWj69vn14f3Xz9ddvfvWb3/3s57/8m5/94q9/9ou/+uuf/exnv/ybn//yb3/5u9/89us/fPXmm28+vHlz/c0373/766//8PWbN9/6lw2Z6Izeun4r8SbfnhjkHM5K6+CnhCBnTsCNkPVx2BcCzHs4b9cM2bYqMDbkwaI6thowRcszWaraULc4WF5S7yeU2UIfMats0ZD2Y2VWkz5V2zMgZBU11DoAyCbvkVOoIoK47bDbui02zruEqlt0SPvMSSRTxOR20BM0L+YQBTCkcW2JWV7sCclNiWtIBpjQcTVXY++EnrAqFXXFzMA08i+zqDKe/Pt/+xfcUbizPdzf8izOlcf9y9fZc/ecS+/4iJtM+ALBjaaRW1CuG8dOtVCuZpkV8iRcQFYQ3rC2qJvCnqdYkUktM9VPuAImZEar0pQAMD1zMEI4rqBDRe3uzqCjFJQVRFcjX+NwQJacIQmGvjDmWc0Sw5KtgQ+byUqHvoGxM2ZmngLwDNGyQvRCk4R01ArtrzNQ3WHQwWAqoeqWh0OYSTA7RV5iGdPx5CCMB1zO8uV80Eeo4p/3oXQeHGcgm8kD5zwqSZCL6Ojs9pHn1/PT08sP1/e/+OWv/+ZvfvX73/2BNuyMJ7fzs/vbmw8f3rx6df6P/9Gf/Nmf/gktIDdu++b6hah8vIFU1UuMSyZZlyPeZ2zzjbIH83bRvZCzj75CZqzuuUGIsHVC0BlTqz7BGLgUyS0+7z3Dy2Dtt6LpI/XBRCzNJX329c0NTeqrV68gQT5AUh/YpE89vzg/Oz67o816eHz1+vWry8vT4xNaMXpc+2xz0ivTQDPRJ598Qv5vvvmGGemwcaOMb9/mLxHSfMOwm1bOLIy//e1vKSOLyuPo/i7t8v3jw83VNYVRDPndH9Jy68YZH3hI4TLndWXJ9e4+AkUyQtZbwvm1P25h7H92kZ7sxQMtJc1f+tGjx5Pjs3xnQj4ry/6SmVMse8+6mIWyycOYSkrlEDq7Lz9cV41x0LlJYEnKDcIonA43x4MT+6E+xEvMcV4ORWLIv4DQjp5Uq7i7jzEFQfGtV0TWALIDywkGyZ5XMdUxLucMheCWw7yArQbn52f5sM4CspQpXyOISuDA9Aqwu3CBfMyTVkFVa4+6RhjbtfCpKCAw6oLjeq+0rvnxlFiHwhaHA3p89+Lx7vHFVf48ytWbt+9pfx+P61M6eWVSZ8X9i/xWQ5wTxF7krw2RgH06PU/znVQshLzsKirnQz7mwSVPJ82r75u7R66TN+8+8MLwN7/+3e9+/+1vf/cN3fOvf/P7X/769z/L7yD+6j/+zS/+6me/+PnfYv/qK7rqN+/fvr999/46HxniBQXHMG9O05rz4qJm5FE3jBL5kaPNo4oM3A1l1u5+NlMfWom86Ms2LoHzGQiUwfx83QKooGDoBfx9OkUoYoeVp+qKnPGUycyztVPNS8YtR72+tAcZyDNqUt0C65AOoaMqZXlO/lgbaPow1/AsmKAc9rBE7SUBcyxYHdaVVUjqBpqRNIMkKJcBHUSHANQWxtPY+CF2yWNYZlfOSbtMV14Dkoew5yYy7X54Mi8Tgd4WgYoVAQ9GQ8pC9/yX/4Kba73rzJWb64Qz3OR1m6pLrH4aVD920EAME9QbEHWXqZlyB6YM7keVpNqOCshMyV2etb4S8sgL9DyaMoZRvi6/nQ8nkyktQ7Q670i2J/XkmRJKw3HekKK8yIxVYWIYeTLhkVtYbsfcyce8CpD9cBIe8KY1v7NHncZK7pKtKlEopSsEPHWymXlKQy5jnuTinRtrZUgteXmTlm5Ouqxw5AzMCVR9epOXacgwzldpy5gIVChLlbEPHPTJdheQhw3kb+8Ri0AFtaU8Q3nrZiyh9zNyraqRBMsZwqPdlDk0Tqcncma0VA96nWw+sp/MVwcEl5y8ZakMYRiz1VNGgthsLg7qSv4Ec12l4Dqz8k23nFJnaSbS15ycXTwcXd7QDJ9eXl/f/9Vf/+Kv/upv3737QFeQb5d68eLu5gMNwPnZ0R//9Mf/9J/8+evXl0xJy2g/wUmHUx3MrJIl1mmYveWIZP2naU0YmdvSx2JdxlI4h6O2IbaT0/EpZI+RR5bp+pBVhPscNa8uMrXPuCw8MjUg17WTlxMwND7E0OlS1NX1jeWS7PTsHO/bu3u2hTUxe/0pwRc3t3eQ19f0l8c/+MEX+BByefmKkY7y/PSMXpn8p5yr9a3X2eCHvGFGwfVG5gM9c/VvmfGufoOQut5dfXh/9eH85QXHgEaXDEzDEj/55FOSpfV9fPHhKi0F5bx7//7m9pYK4ann/OycvSDTV3/4A+n8tTw6YPaBY8EZQdm3t3dXV9dUSzZkxtqwvCahrSc7D9aVD5+cnmLhtUH6zuzJdfa0vgaYn5wm9anq6lpzwrOZp8x1f5e7Gbe0esnh50nG03aip2uWyW7u8l3DnNKOaXk5ox7ye2u5pNgxEsPlEGfTeNCue83hdnObg5A/f4jzY94UZ5Zku8/XUXufYZZ88TYv9Uhdlwo3P9LVRi5n41Hu8ymheiaWZbXUCW5u71kaD5Lc3+V99zrR8ml+aGZPcxyFDcuLRRJxU+dsOOX1BGTeds7E5M8Jn1N+3LuyKZz8LKdAziHUPlQvmgvc2yYMZh7nJ/lm6OU5YDy4sNiC5OdVTZaXBzcI3DgFcwhyvXhK5xDjyFFjv7iTPh6d4siRePP26ppZj0+5HpiMQpmTComgSHK4JSmRLcg5kPerYJKy3PifOnPPyYh3ZqTrpck+OTlDyGc+Ti+OTvJ7hLTU7z7cfPP2w9ffvv/mzbv3V7fvPlx/8+7Db//w5he//eqvf/Gr//Nvfvm//8e/+qu//tmvf/f1u6u7m3uO1/npxUtekeS04ADnosvaWGlKY8bcxHJ4so3UUHfL3Dnzrpn7mdtWnQjeFnKS4QKg5gdO/ZjV0nLK59HuC4mLctUU1UpmsEkCOfkKyozUX5tJ7OCbRJAxHDQjPK80uQ/6MCbX5LlV5xBUZSY1Z6PcA92GskxUUq4dYKAcAve68spZVHQ2h7HsMXQGo5i6BUwtx2MfmIDhyjP0ETXJcOt1yZc9/BnXo2dSWhjPHc6UIbdJhrGu71Xm3FbUZECyE5VbzW46YSVueCdRBgnZP/SMOs/IHJtFCWR4Tn6dNJkTPt1zjk3+ZmK+rhV7+ZRfReSnen6Mn8J0NUZwWYnZdwNbcusDWMKQFug2L0y4sCZrpc6/nmulgpWVwHIJmmyoMprfsU1rHCQLhohBZV3L7X85g0X+iX4DNkGXeaU9inLcU+e0YLY2KmgPM9nyViC1ggxjY8U78vPgBra8qjZP/xPKbS9QyDAS3vJqnIUGRL3kmXm8liievRbA5J5OeSMJI+cqI5Pm0KQnTq+STrHoPPPdPZ5fvPzs3dXNX//sb3/1q9+9/0DLkk4md4y0NNdnp8d//NOf/Nmf/oMvf/AZ3PnZRX3IIC3CjL4urERhbH45NAmUwSE5Y++SgijrHrTW7MNBWROjfDU/KRiGho87C7J3bUyMeQ9y+eYQ2lwFRnzgLy4uqk3MbQ75Vf0tbvieNZNy00yPe8sRIC9J6DWJqt8UzBufvsN993AP87L+hCFNn4XBk5bkaU/rb53AkPP9+/eoONQkObS0CLfX11dXV7wseP36NflxEDjkR7WGpAVoFkg2SICgrInRxcLY3JOEnOyo7jgY5EGJxuMh34ICxxQXF+f54HGa1fXTnhMluLa3UmWWPir6APZLa+T6GCwmmDT5Dw9n+aMeGBIHw+bQ5kLwUocksZBnHKx0e3GliSpgNTPIU2EB2SgEdqsqyTvEvCxJB5wvVMkrw7TOBWT/jYUoIhiJSHeZ9i6nQF6iLdc1cBbAftZZ5+mvHKzcgIw4ya/wBiQEyvDmR5QB5Y5aB7ccGTqKu0BetNTf6L59OLq+vXvzNhf38elLKqOmBEwwypxAEuxXOtyga5OtJ3chng84eIy552RL8uXQdYdh887rC+9Oj/KtdhfHnGC8qDs6oaG/vX349tu3v/vtH7j3/PXPfv6LX/82vyFwdvHpZ5/ySpXDzdlVL2rzmqGObV4Jd030OKCrrcJZlzR1yg/rCstC1pjXvoKm7bhNBd8HuqEJZwHDKAlmeUYHrvAU37cLRmElc35UBctQBrPPqn6YRRohjO1/sHjdGh2lCphCAXLmgQmbPJhfGCtmtUOQFQbq5jBX3vIMoxx1SNIp1cGooO4GQ54AuQ0pz0Eme/koSK7QvMLeWIcrtgK3BIWT//Bv/yJrzosb34HmhMAvrtvu+Yk1sdr6wZVeKGVAdSZ7v1RnMHniNxn6VBBPbm45g3ZAVmjIrPYRwRB5mWcmbR+FBh7NaN1Cq7B7RpgLBt6iGlrjWa+9gG6NnUOhhS00bR22sQhiJoU86PWqap3RVtVpCwN5lyOzwvfqnluYHWZm5kX+2kCekfJRY4rABY0jXwJ6vUIu3g2Or89heYQhKs3H0aPvyNI75PrJ26VHD4+nL05ePR6f/frXv/2r//g3tGvJnPaC7oqG4ur89PgnP/rBP/nzP/3jP/4jnhJZ7sX5S7tnb9NgvEO/VB6m7rzIbn6mK9Vxi+YRUuj+MYAUOasWEyojKkJPF6cFPPOWY8hdPeVPo4TMyC2GVbRPvKt7dmmaGDFVE3xCCHw+vFEJZ5A5HXO+1O+MdMz+5s0b85+f591cGLre91cfjH337t3d/d3lq0s/R0GLRnJaQ0xEpW0ouArrQcV0Q5arK3qxy9evzk/zSkBPQAGoIA3f8tdPOJY5nMUz+kj/mA9wZxYECFpSymYuYvXHZC9uHj05f+hQqQ+mZvFXPONDLKTCLDPik+krJxutGR6fyEjlE7o6TNLlne86TLz+wBq3OmS+CMmhSXQAvwjJwywQ1c8xESQTYcipWCc89afxg2FlOCem+k82Bm+Odm0eGM0uc/kmaDzyLwmcK7nGMmM9/XAtMZIFZwVLIo4s+bhLqYwrNIngXCCXc6EK222mAiL/9xRgFF+OWeMSxcI4vmwoh/Dm/pHu+e27D1e3dydnL9k5w9vZcYXZ2tBUOBACeJbOi4vRYzFkTfzvIqJnu6Im2eOLVy8v7265NG4/XF19ky/L+/2bb969efvm8iUvDs/5j/OaF6U8C3EYElKnj8gEIU6SOKvyURYOTt6aZsIiNmAtsyl+BQyDOoQ4FDrcPXGUmccZ+tRW7KYDqqs88soKYqVuoYN5nkKyTyeq5PPo8vJycAp/ZqLO3D7NgMoRaEVo3rEZsVIbXYbCQcyxvAhjrPRj6i30d9RHeRaeAreEIT0NcpIH1MkwKvfEEM/PYixQHmTeuNwrVdg90zuwbLrn/IswU9YV6O0rKrJBh/cjKM9cXiUsaBnB6bOaZXmaZnA7HdICPYWMeWY0M/yeOHfly75X1YzmFcAsA1XH9l9h9mHcCoyCfTYJY1sBT0CqgLu3Qgyb7qfR/mKlrvCUNVNMpqfcgJ6Uoo9jY7uTQ3jcqbMJHFzXR3bPoMmtNQFPWNNO5hmDx+iexbB61u8isJyWc56ivEZSY54U6jV3nvZP6KPrH3550IB98tvfffvzn//i7dt3dA743N1e17/w3D/cXf/9n/7kz//8H/30j3788vSU5u7i7OLsOO/50RbkWXEA0Ykyvfw4Z7zcFk99QJ8wM3RgufM+S86xYHiWG/JsbXV7fNNjFEmT2jKgb7M9laFFc3WMOuCMA00zAi8wcEDGuXcAH9T0iHf0DvmUCCb647zVmk8/50PMhDAvLQJJACZ8Li8vb+tv6TEXaXEwJzJtIpMSjhXBEPLghIBPGvrlHXR4ZgcWY9+HiaYVq0n0BDgAGSYiBIFYQ5jLVJgYYXAmChlP83NUrbNSMuzcRHwqrROZRxNJkYdaoxcQPvlRnRZWZscUpu4/oEuKV3xCxqHAdJDGDmohGfF0xkyMQz1tqJIwiXJzY998sYQx56xJYhu1M1398zcX4mKLa02EVlEJ1phqqGe/ex6Jlntpw8BgyT0DekjLpW6SEmpdeYWQVRUdsMs8Hl/k2zZuH17c3N2//3B9c/9wfHpRRY+zXedKOTDNFZC7xp2PMl56tr98ucPOaXGICsGDujSx5Npret+Ti5evLl5esitv377//Vd/+O1vfneUP3l49umnn/HyJccr/yjBzhO3rqTyz2BubLlh8thfzQHg8bzTMssaHdUOT+XBoX1YtQLQ33H2mfmncnaUqnjKuaH/7NbyKtVKbXDAtiYY8mz5g+TzIETMMngqT/MrB0IcFXbIh13HtSYxy41mTKsPaOZJ1GvpIRe2/p2TSry+KvcuSnlmZqysI39tEWhe4eT/8T/8t7i8yL+a3dUrSjQ/7+ttMES8EzJdW2vEk6UpjSkHG8hUAZWtUC57IMWQFqzcDAdmUO2cfeTabQV4HYZegJRHXllnVVnIiEEVnBVhNSooM9ekrpdQ5HiXaMg1Lmrkg9Ct0bEz7yyAbAqgSYCsf9dT9J4PkGeEbbksAc6r8EnYXVoKQNNBPNM9d0mqnaeFRgIOWSPnfOdnngzStSCkwqGyGQjpUh8XU7494xQTxsrAdsUVlTYt18tZPgeZv+1xcnpyevn+w9Hf/OxXX/3uDzyN0Z9cXb/PRwrubo4f719enP1X/+Wf/6M//Ye0aY8PXHr5NbiTPOWls6w+o/aKnMv5DAMQUPO8mLdv663uVFB+JZQ1gmSPgAoVmm9TY2Z6kxX0b1IVtGqfimypdKL0rN0oA6wsDU9GVFLZUMLQsOL/4cN4/9gMCPiAtGV0gQ+P+S2y45OrDx8ogli2io4Bd5LQAOLHteMGEnJ7k79AzsZSBh0zGSCRES7qI8hOXaH1vXKLkJrrRWy9kZr3hC3VYlLJ0vvmb76RNvfptFpE8RxYrVW+alrynvtqWr00OKmzZgEmMQ9lAAROAVbFuZZ/Tn/AEycbuPrYX869/MuG0Yw86tQbJDKPxORt6+E/ArmckiQOVWk+tJQl1Gc27m65GHLyV+2ph5HaXK/HQjILqH2j98LqYrOMWk6uknxCsRrMh/o9uKOH5X5WCeqQJmcuLRA92Wypq8ONQ5acjyNXjMc6h1UVxFpmU8NEmazNAHyi1oSoWHUQMIyZc+EV6lVwbXtkfUqsN9pzUefPDaZ7fvfh+ha/fCh5uE3Oe/fbZS4xuHoMBVDvQoY3JHwOEGCn8mDdtfY8DCdh5UwgBd9cc1viqmEJR/ny9IcT7heo33z77VdffX19c3P56uXl61dYuC3dP96f5NVUlkxlzp1DlJWnghpbzaMqrmEfHhEw9EPoxYv2z9QlODZWqpiTtKywUhuZ5tnCnoGxB9GzIM/CavYZFTfOXoW6W+zyAOXvi3nSWV4lfKY2YQ2NFaPPjNxilhWRXJ8eFQ5C03fWw61sCBuski/qbjMVwDNliAMOLGw6Lgogn3tG873n47q7YK2rMZdJuSbMCI5t5IqPbYda1ZK3N459dNZ5BMYo7+MguUbHktCcJhSouYlP+fFRVVB2bFKmT2XRycsx2PI9gk7VfKPVji3GMT/gNeVH+ao2Qu+fPcYqNFANbHUWGEEu1MKhKUaGdkaeVYCsupwhIzNuMU+Qb8z1J3KKPYinuufVRKs8LYCnTEPIsoLiipxUCCcqrtgjmqpcSvXEwdPMKIPzhnaFn/k1+fqSjRcnZ3f3pz/7m9999fs3dzf5YuP379/fXn2gVT56cXd28uLv//GP//zP/uSz169e3N3k7/OentMLnZ/9/2j7D2XJliw9EwsdR2TmlSW6geEIcmikDW0gBiRHABiBBmb4EOQ7kI9Avh/NyOEA0+iurqqrb2p5REh+///7XuERcc6tAs34Z6TH8qV8udi+195nR8Qi2V6yBIO50kHUKK/PtKkTaJsBhzaEHeUgHBCa3pQHy8NskxtOkI6XK+gATo/GNWJFHkZqRZUuQJAQ06M4oenN8MXDSk+dh9FZ8lqs9LV0voVMFSY6eIgySHPTme7fo6Pv2ZhNLy4usELn7q59aTTNMb4xl5/Z/OnTp7TF4CPFAzsDOvlSDqpYpQT40a0736vGAw0p+1NOuM1vcRNPYk5U0GTrlIrMaTEl1XBQiHM8UGKCAoI4TIsgGSee0QHYoln+UYSJgr0KkcYJCIFyxgrlGFLyRhH9OIm+knJPkHQ8uvA0brvcG5bzGnkMYxUPGRZoIGtvIwkgCqVpajfneNf3M4B8HIoZ1NMa6FA6paYVByEoJNynAd4tllTKhvXVwSAfGwkdQnUHE6KHlIaBdAuH1duk+4PnQSo/Q/bsuntHzFTHk1my5/v1JveeK3t+EH2LcthVQewSSUkV98AXNVik6qHjpYUKj5eHp4Hh4TgbT3UseHdi9Kgy+KPb27tXr169fPny9v7u6uLq6bNns4U+G0D25k9duom8+d3eiMqMQH9oUx4NFUaP6J+AHvXcXudcH84JM9UMSyFqBTVhRMRqgQizV5alUaIgzuFUK720BwqlA2ICIEIXMwoniCZEygOG7FleDPGOGwozKD/nKD89DRFIw/zgl5306DnnVrVA7fWgGbrXP+f8OciC64GHcvKQtxZDRP9OjZYaVhN/WB8OoKq9za6m/+qf/SP1WV+cqexZx6K2DC876yeCeEosdiJGEY30zQP8xvUgOuJIy2u6pMd4gBlb8KBJmOU2wARORH3TxQdh9gqUwQmdaoVxol+E0NMdKjZsy48h/XhQM4O57ngZYYKhqhMhiH6UQXQAdElptNe0vBH2cQgjIgCT8pzZV0FVhxWiN9kY5fkBEedm5FAw/UqVbfX8hagzFeyK4ph73ETo8zIouol8LyecIKEPXVAAlitGqet+Ge8kH3ruj9L5vdS3KE4X+i2D0Xw8v1xtxq9f33733cv1mi1xtFZOeLvdrKbj3XI++fzp9f/6P/6Pvv7is9F+q2+W8GRNxxOyE1I3fc8EB6BvIxEeGNaPtXzKVE2R6a64yQbxXQ1xhmgdAKvmCzTuYb2paUpE4QQws4OAiGILE5BObZyMRq2SHgCfEmV6CYE0OoC+kz1Hp/SxRZMqPpWIz/WABwSjuVwsr6+ur588IQ/WQ9GbNWmePOtSRN8atiFLvrz64osvsH337h1uKxLagoaDKxyiAOgFFKM+0yfZZh5/bZSo6f7vaD9f6qtFtmvdXFfPyZy2G396zE858w9tz5lvFo/0fRUYMv2sIrqZG880J49CGgU20RgmPHHaJB5S0gA+gGgBD9kzhuJjQVtqjZXCgsKdslVEqOlrOtxXOZQS/2aQCkRPuKiVuIKWqSNJExKjwJbiFJRXOzZ0k1mxKyRp7jwUGhW8T3X9qUlBUSHRnoZ2tmCSUhckVdxyKX08Uk/kUyfITHHNnb01YEIV0DoIHURhaEJWwpGKrEI0BQ3fQAdOJZkeexc/A4FAf0/Qc8/7PPdc2XPrp2EXzaE8uLmeKB3jYBIt1QVmFr5emiHF015hExjDDpUINa9+4U8TAUMzzWLQSLIcWbKzOeM5u71bvXn3fr3eXj3hOPqMvWe/W+ND/+TNLchrNWj/VbYGpfYg0s0eGZdWkfNG98wTq14UlMK5CJwskjBBqiDmoT2VB5MH0Yu81IVUQwM8UMLplYt5Dvi9plwYYUFQogBCF3qrQpi9qAwheroIyvIMQaihT1A6ALqvgpMq8DmxaaaV4KRaeJD5C2gr/HHgMBhiEDOtU1rlAJiNGhBOaaaq0oolBdAMmp571v634Syi73u2GjLvxdKHIV/m696zWAPMs5IO19ZG2jazKVR7hVQj7YHpCR/NlLY7iMIPJyIQfonCCVJFFKKYlGHGSsYmgBUPHkqB8ny19ZrnQD8Kdn8Ib2iqVQs6HQ1MThsholjmVYYIoI/9twZSDaj2/JQBfMoSBdDh94jCsEJM22d5BpJ1/iH+5OovxI+NDrCT5qrHCUca5hRRqKoJzWJbugMSfY0DZUmdB7DInTprsXsntcmGBGm8HM8u9rvZfrKczK4+fdr88MPrTx9Xs8liuyF5vhvvNqvVzeb+ZjEf/+Vvvv5f/S//o+Vsst+sl7MZORzDVylCe27KSADw3ZSP2OGP17m6cPhHoaKZ9ZbqMY7yiZRpJdUgzPDRp1oIP2ku1ZQh0FTm71BXfmADkHhRhUi79DT65K/hsPcgpQpBNZqoYRWH0UzGnPUWnaurqwvffE6LNERCkJ9WgUMT8jxfPH369O7u7s2bN1QJG2+YR4pPUlhsoQHMfOoFc3kY1jOgOYBn6NXdPW1heM+e2eTNA8AknYLAP5rh4BBmEmxnsAKG6s9w7LR2HRuwoeimbUSEflUpY26BirZxG22yPfJrXWC0fF2LiTi3mikk8ZPRYHxgpstxCzNlvpGjmBDVc6ogTihpdzqb+hghuadrjIC+vA7Qxws/NhMTd5NVxIuE2xwzORKIJM8y5TEbmAE0cHjS7BFRET0k7tTdeKsP0igeGtJzLqoqV6aE0/qpHJ9Rnuqs6eyZTHTNVE/nbCrNS++nQ3EoS6dXPqFTjW1mpPhAMXbnI7w6tNYKF6TS8S6BDXOP6UQX51xALsfTCYfG2/fvP97cTqYLfU2kPMuQPE4G/g9w6IrMkXpZSeQMu7XVw8E2vgwHhH6Q0zNBOKDVB8RtlSEKrEPKc2bzddwuKFHjDrY9B/RVq5+C8XcsHqUB0PF2DvRtJ+WUAdyYlBQUp8qgnFv3SFpEFsaDHk6qDwLpOeD3DntwuJ5EBaDPA7DkYP6YwxPonsSxmt2cVgEOmVyGueIJqCJtlTP0IrtpVR3sgxQPgIHVZv1/+m/+ie5e6dMGeu7ZZ2/U9H/IdWSpwyXUWcSA8xblcLV6JIWWSzsNJ82DVI+V2y4Aen3MIXJswA/Ch4hOEAXKQq8TP4VenzKagZ21gY5aqugwaKFLCogt4YHwe8AphXiIDqTlzQmEnIIhkoisEtEhwjAL8QCqSnM0lGqhFOKh/Ni09ZcyQwEHJ5Rhgl4TPJgNlzSjTTUdh8PqD58yovApg+IEmKbalc1nquYcCE7ZHiJ0oFXywiXjXNXuRaETgHIO8ibedf6WvwQIc6NfVNOjnASNhXnKnlVzux6d6Xxxtd5ON+Rv8yf78dW7t3ff//Tq3bv7yX56d3s/2m/Xq7v9bk3+vN/e/Xt/+Zv/3X/yv3325GJKrq3fURuRVFwslqRWxEm6iGeg1OEwfYqAaj+kNK04/TVkESWklOeAj/vYploot+FDkAApBzI/OgA6wAMtwiHNAmGiDzNWiJTs+pIATmyxgkgrQdHhJzByXDwAd1HJHICPn81uQwLMTC4vyIP1a9u3NzfLxYIUG/2Li+Xl5UX2IrJk0usnT589efLk/fv3Hz58oImMUn7NW0OWjNYJpZzrOQrdn04AWRVEQMq42ypyXOEZY2YDvvrl8QF4AArafccVgAONFM30nQ2SUra06yU3mU2vrq+1rGiKcbA5MVCS1LalO5nqDrYOHs03WlDkqP5+OcZWjxaTGt/7y5kZI6n5O1OR0h6TrpWtMAlGdTgQNK/Sngkw8SdaCOJJLwKkimroINX0ukVeVTXg5USL+93cq5L/DDyTqK95YKqGbyME6A+GskWZVlj34WKoyx3/oUCcDjHP/lBVCFwl/uIcEd6ZQqNJ5NCKNtBz4W3KIIAmXr3DAJ5v/bqPnPCg/YXbunK+Xa3v9BXm7BT5XAQ5BB7ikPG0BznW9PmJK01iEXrpb1htGAHvVpZIK8V84iwiQQZRCwdR7XX0b7vX92ngSd/lwnhqOvQz+PpgxgRlxnXOFdWb1+8+vL+B9/VXn3H9uV7pIg8Z3VeItLvb2D1hxYoAtE7UicT/0Cv9De3Ax7k6pRcVf9flRhTOOQVCUoeNxnJ7KYNalihTFl2iqAW9IUi1WkEZZLVQLWUI0IuKWcQ54q0HzGbbRVXMLP7QMacsThBOeQPFBI/RIPopI4IOUVXKqgY1MqkenPjKrReBchi6QLX4tjiY9ChNoMPiETUQzR6E2agOvZq9HnRSLTQu/GGLoOPpe6p6ckOTv2Gn3uTJDYss9gFMtfFo2GVqA0/wQdKkQaTn/QHn5gHKHJmtcoxShgh6z6Gb4MwtQKF0wjlHRHbQCEqsIE6GLMyqBuFklHkPM0jV4oOHcChCB9EBun00gKYpw+c9TBDOLyO2BTgh6mxE6xUMgA4BimnFA12E8JA0nEJEQA15LKtKiUKCTBg9rHXqEK0yBGfEKR/0dFopDtVwAEwF55ODdsPOMxL+o0nekQ8SwaYz5Dbj8Xw0WZI37/bL2eLZeH794cP6hx9fvX5zqw+z7SZbkkjyYrLn/Wq031wtJn/vL3/9v/jLv7hczjmZyIXDyF+ofae1PfRMJJS05JDavduUDTqbKs7AUR1wznRVnIhA+AA649Dz4ZDxpFrMAFH0s5AqO9QJ1U9lUJJyUcJEM3zogF5QjRMA7T6q1+Gnm6WDcziMzP3wvRn20HJ3nA/Zs4AQQ7yRBF9cXhKMkmz/fjh+yOnJSjXKfoRXiaHvlWrG3R5+MLH/FjCGHI5YpbPpF/oyGYJMFZxXAU5SIkBKc5T2rY7glhQeDgSAiTK2qIWG6OOM2xAAZlA0hJo7jgQawC8C0DgiPOvG9JDuEwNRVRhBQk1/UIOTMk0iFW3YLfb4njh7pl8T/1SOF7efe0YtMaSVOKdETCkWTsRrX98YqdlqPaXRRjiIDiX6IcJBT2JRHT3wS+egNYybJh44bVXFEMf93eoDeft7XqvN3Wp9T2W68AV8O5rAweQRHFpvG0tD8XkPDWg0zCBMiEGhcRIAIbNv5YyagWJg1Az/MZnMWFb4ns4W9PDm7v7tm9dPri+urriQXypN3o9m+l7uyeqeS03mpfmxY9GqusUKDyBs1DE/CKP4vfKDeMiD0CoPoaSlWUSg+N1uzwxd8ZQIomf2/BDgMfpBlLdz2PupVLE+boLowRZ/weqxCNX6cUf6Kjip9ijlxF/VQjhBX/3zg4w+x+CDiH7K4+rDBtkfTlDmhYRHyXEUTgFloCc3tHdv1+zSY/9SN/ocZmjoEBI8IqZiFBKEdimijqVCjvZC4x6shH4EW7uPLxes+p6jCeyyeSu6OAU02YijcI7oFAFCU9ZenOYsFHrlAE4x0UwVFB0+gDBfmhEFqrNLno0kVVn54ssqQkSgpwthUlZzlKnWGJ6oQfScQjyAKIAwOROGDhNY6+AwNM012jlipEGq5f8EnWKhNVdlT8RNL6UEj/mfcFKYEBV6KOiZTr0EhJjrTgvRc5jA0ZmDE6pOPoA0erbZT7f7xWa02OwudtPL3ejy4832pxfvn7/4uLrfkTyQKK3vbyi227v97n422X3x7Ml/8O///V99+eWCin4/z7/LrA/rMEj6OrZK3bJWfaS3Sx1XGyFaVS2IYhbR0yECettLg75KY1HIENTx0g8gVcoc2kSLiBSWaugoKLdwxpy+JMGCKIXwUQuHKohOpKFRSGJHlWx47V9mjom+cMJZHwnx2zdv1quVvuZEiTvLeHR5SR5wjR6GKH348AFtrEijqcY5HGyJ7RAVY0++hhO67KeoAVLEd/d3nn7mSvxEjjZ2iPVyruVUZ0JiRRLLCw7T56lqZ5amqbGlseFwYDToM8PN7HuOUMA8s0FDSlEdZ1DjBpFRCGez181S8qMMICysUGi2GLg7KG+9coiqFHBAeB6G3O5qk15tKRLSaHWAFGy4Ze30GUfywOwwJjKf6AayfuObSDSbepafvrWb15PtjinAoYJkCMiOeWng537UxyOsIXBpc12PKTKPDFB3CEMxatcq6QmiDKSMzv6IE2ZolZ7w8AOGUqyWK7fLHnF8bz7Z82q3v7tf3602q02ee6aT2k08lkpVM3yPvdAZSg1tNiNVW0uSMVBRVo+6V1+1upvED8pajMSiJSRvbUTVDJpekyN9y8ZWP5gCuADQD3zffrq8vHz22Vdc5qxYFDqotfXhoy0X/su/HmhRN4cYzW/DWAizB26KWcoQ55rBY/zCeYvhQBQiAogKERXRNAaH55wg/JIWET89BxQz6P0E5xxYjTCicKL2yz6Dx/hB76FwwjzXCSeeWfzmHalBa5kMzF6/qn8mzpWbN63hR/GQ1cOjV5qRnjCDiJrCsNR7HfYl/9Ygm4JOS+07NxRkonQu66rcqDxuoFqNsBkZrqvtokFEALoPDjRBa/HIsCeCVNGJWhBmkGr4QVUt/3MxZDBC3xxEmJGGKQxZaa8AyjDMAlrFP5J2zEBt42RYPXBCFM45IIZFU6aa0icyQWIzK1tKtcpwIkKfEj7gfA+/R/gg1SiDVLUMH4rzcTQ/sbInBWyi+SkCaEd/aHZSPQcnbaRS2Ce/xzZd1pd8UXUmNmRIutOsc72+WGM8340ol/vp5X58uZ9eb/cXbz6svv/x9evXNxvOWdMFp83xZr1Z3ey3q912Nd6tFvPxr776/D/89/7+k6vFaL91ljOetbtDWmwz/fJXm4Khm+qvQhn6coD4h8vixrRBRiDVGg0Qb8UvEdWUAXREBFO01Zt+moimsic/s0F2myxnyMZ0wzJIo3AQYYhyANP+5Dwm0OFDV3O1Wc/8+39UAYR50iR9x2p5cZE7yqL1E4bKCXACPn36hD7hkWiGgxX04EQBKFCHk96RVIaJJiXKgPhJmqzpgR2Gt0r4mCc8kCplpFHTfqsMRq3Iof9KHo79tqMGflKvwNXDgGCCGnR6gYhqtHU9aA/QLY6MrcOAUNWh6mkD+4SWXweJQjyHJ49D7+Rk4ADonoM6fggs8JWIAoFS3RcIQ0MZKImVOg9gMRMbzSBFLz7RybqK7eBBKFL6A6oaUcHeDkyH3PpOL1ILx7SgXz63hgetjT/6vDGgZM/sEvrU4Gp9r986H41ni9wgkNUArM6DAcU8IVy2MFIN/8RP8UOHCGLIu9eT3t1BONSGA98i3vR7KJqcKe9chZJSLy+urq+f6p60rv5olAnhnSNFU5a20gJ+Uk0ZFPMcdQtPAXTEY/qP8YNyElDNugUYBuFXWYioB5zSOTeUr8GkiAI6YZaorIr+c5AnW3r/vZ8e4eToK5y0/gtAs3R+oYmIKCPt/Z9wgj57LlDt46x2wYlmj3OR/BxMT4E0qO6YbrtTONI7RtRa5RfwkAqGyp41Z/4zM5fKNEVzcTtk+m47QTzUJRD3PtIaemnQV9OfGkc4Q9kMQZgnkLHNYxudMC0/Gino4lvlAYe/jDoa3eBptEGYQLSrpQlKJx6g8QnC7Nwc/Aje9sJMOZi3eAoDv5mXcl8NehpQDVrd6KvlBKICPg6e7FNnNaAgjKLRQbOkqZ6v/r5F6EJjee2BcFwW0dDTf0qqas8hXkLSqYGK+HRNf+wkgWEb03fP6Ya0DgSSW04w9ANit59uSZ1Hy+34YjO64HRzt5m//7j5+cX7F6/e3684GZEcz7br1Xh/v8kTzzvo7dVy/ptff/WXf/nriwXjpk/okpxmlAjAjx/oTlAi1EBrqFMKRQAyCufNOiSBOuPeRScDHmaPnPwiKh1KrCwXHUJT2DlJNTSAr1xnSDugCTucuAqfTAhaadGgTLIIH2WQUBFBwEQE0KcKkvBBRBM+OpfLC72xFxOMvsCBMdOfl2lWHqfO1qb68ULSaLWop06V2UMD/N/d3UlxeAaDJkKj5vb1oUZ8oOxboP75bt9ShY+ycjuSEd1cZRkMnwJsuZdwMDeqiihqrS3nuyKckaMTKSUeGd+9flBHP06uLA1NXoweBmjYKQPHWFOVvaLS5ouQoUCEB5YG2m6IyP2tzGldnVI+JOYGZ7hRBjtM8iFOfBA5RJgFaxGggIJ652EEGls9WE3eLHI+GzMlojXL0tTDw6OW+mu5K1jNb8Dhi2feMptwMGQqIdyOULSJFgBIMFU+CNQpFbx13A/1tPVrOMWHD8ie0dTYavzFoQpQpMbVMSO52u1X6+1q82j2HJwwhyoLG1IljZgT0eFF7WDrdaTtykLvW+J4SMpB05cd/vfsZlTd0GiiTYce+e8qmpbZDCNfGKCi3ejDx5ubmzv2oesnz66uLpkLBsaf5pR/7YSUegnV1gkeZIKwY9gTj+kXzhXc/mkA5zQ6mdziUAZSMnoaYFKcNAFOdB4DamVSxIPo1Q7OhyUYTl8+iAfDK6tiPqgG+gh70VFIA3pvRZ9aDUuw50PHpGcG55we51Kv5Idh94fBT9VBPdx3EB0AXWognKApDIyIqjvJnnfsf9lXrYbMpyvbJoJm3vkFloaQfqTFBLIfQDUhyt1ZrCl5d3nkBOVjnQaqQasPKOduR3R0in8OFM6lxYTIlh0+TOhCmOeIWqsY5a3jizjmCLTXKEsrtjbOD/XlxANApw87RErOXuYdLl7ho0wVq3IOM+iroYFox1b64Jdt2fgLvagvj6sHzoCDtMfAOeKXWoiTKrGIEM3y58CH0DmG4eE8yFnHcs6FMHUS0kfsN0zNYjy75OSyn16td/Obu/H7T9ufX3z4+eWHN+/vtjvSgTnlhtQbH+ub3Vb3nsnBGN2n18u/+O2vfvXlF5cLPfSMa50L2zrRkwm0lcRCDTvncwwaZL0ZQxf0i8aKtjGsZynl4PMAqnLr+9wlgggdAoSPOYDAJDSIKKCa8FgwlOQ3VGGS3Snvcb5Lde0nCnI/GA5l9JUaeQXChAhNEgiwigKaAH7UEpuHSARqJFZ4BjDv7/VdzrFN9oxPzKczRPpZwadPnyJ98+bN7e3tcrnEIdI014eqEfID1lFQduunO8iVcEI1+rQS/0p1fchUVBFFGSieIfUHofGJFSLA3hs+ZdQoqQJ0iEpmzgCwwmGaQxplOLn3XGGAJjUHIlA0jh8uykDc4T63+O4MPKpo2k/rlKUajXgAamZYOWmOKWPcNPXmeIonC18iMRpRl6UzVaTUdatZSClvW/924My/hKclQuqMavdEUA9xSO5MRFpl0NMB01uuKBWPq0O/pNOLiEdvXreRAhTE0UgqjV5tyZ4391xjUZnOyTTRsVFDTxeG2A4R4q9Rx6hOYHJMC6kyym7l4K2J9FyYrv8pvb/plA57MdPfcCA0d+ohMuksr65ublfv33969/4D873wX3OePLne7rgElaEXFVa41381cQaFZbS6MbDUVjhFwC76BLLoUNXeJEz5HY6LUisdCJhaixZRhgh6OoBjf0dR9WoRnRuC3upc4cTnqbLXAEQZhi6EGWB7wiy6+MUpnHDOoy3Og9UC1eIcdHRSPSAKpdZXKUHf+gmiEBq10L+cPTfKaPoez5j3CsUBjWVmo868VbMn/PxSd8ue9/oNYTQ4PLTfDbHKaXY4yQzXGk2rvnVxGDlEFUqpncAOhFY3WOEuDxj4B/rc80m3g1bv1H4BJyYg1XiGDtE3XQgniPiEGfRBgtjCK+UQrUXvAieQwTCNortWTqoFTj+UJa0yBG0F0EHRvWYhojrFasse4sEwClZshCUHjiuHPTfEQXRMJ5KOUTi1Okbjo3Cic25CE163ypV1j1kLXn/0HvtpaLVPyqRbvCR/5o/hQy82u+ntanxzP/54s3357v71+7sfn7//eEOmQ+Z8gYlzGZIAcuYP+83tjux5v56NR1989uTv/ebXn3/+bOrzL/kB6RmRMJIkJ6Qfanu4Kau7yz4cEqo7lC7AFLHXQ6VMwWH6BgXhhG7Icd3GtiE0Zfg9EX6IHokHPgQxJD1yhqEsM/rwOUPDhBN+GUID1IaeqkRUhiA6mJM1ppWkXJS4JWVkS4qOH9JYUJqY+4lbOV+tVsyaNJ12kze/fPkSh+gAmNCUAIcAgsw7HBolaU7CqgB8r04O22TppjjBIE+PACL4EAk+Pntp2dZj4ooT0SDOOyV8yniAgzKoaokIDCDK0ImwWLMCJ+Xg1j6kyZRgC0UH9GSypfCTPccEEKqZDdBg7K8550VeHTtKRoKLJzqjO/8Knu77NcO7pMwtamnIJhoiNdGO1pRS2Oz0nSdkzJTYocYREVEhykDxDLXw+/IcNj5a/O5TA8yh6xk5wwcX/00f3LIazJkwwcOTGxt9BYd+TUkBSzhEErovw3cAvIeQZFAx9xBkSHOGRx8iAqkOJpQek7w4aNiv9poEXpJpBjUbDDArxyZiMszT6UIBjPVnN4gPHz5+ePfuw4cPq7vbBReT45F+43Oqv3VwgaNZ8e9GgYoh6KPq0ZjDFULfxxB/Er0mNB7i5NxDOCdNaCnZKpwwew8pe+IciMptAWYA3UvDKZwbPuDqkdaLqWbO6OKAngbnTYATncIJ/8HqeQeLAzEsz4YoUEaniNAhHkPZpgpEO394EL1nAGEOReOD8IOogVbvEOaRaCDDLJ/Tv/pn/5CW++xZx4az4WwEKKcRihj1fuOInVOVA1uoNk705W3gFDEoHzRLBLLbgvIJotBzQJg5/YQOs+gHEf+9fsqAJnL+gIkmgG6yY7fhQxS/J0LHD7QbPTIvIKMszUL6CqG3wYklD/iJtFU6KxDPwKYtKtB760tERYDwgf6IaKRa5gCdoKqMYe59BsUH8RBmqinrfkxJaUTngha+wPkaXWYGkibMESDg8tZ8hdCSZhj9PMZuutEf6BH6MoDkmDPE/GIyXW52k51uNi9G04vx+MLPacz3o8v77eL97e7HFx+//enN9z+9/fHVp9dvb1+/u9lwippe+NPrxOBY9tv95m60+TTar3ab9Xi7Xsz2X3x2/fd+++vPnl6tlYfp8zpkMRxtOi3pa7Y4q7VPDaqfQ6br3oxHZOWMnr7hTsmIB5oI3cv87tcxZNL63arC8fhneZRO0FfRSXkCDFFTVjXcQ40+WSn8JKx0hJJ+RSGdogqTw7M/QjEBEFTh4wQi2TD+yTWxwlucU8IhFdYzmT4eUSORjgKlBs7ZM1Z3t3c4hQDv3r37+PFjnD979kyaBppkEijgSh9884fwSJ3v7u5oDgX4eth5tL+/vdNsjcer7UbJ4my2ulcejAcAgZPQtAKdBCUdh6DEIczk5YkWjgbR3UdTBI0yL9bESdwGaYveEWFJEyFrgE0cZvSTC+/9KB4+iWDDu7SHNNp+1Cb2Di/tEA8wj2ilGSYKLO3KZdOpEDQ+m8653tShqdWsl7Ln0V5fyOhrPNCU9bxJ2z9PsmeYLO7FbL6cL8jDJXCzIOatYiQkvKUKokAJWsBn6LNnSuhUU0o+QB13JqoxZASR6H/TRACLQWQ+7re7u3tlzyv9vWmek+bgUFAbQyshwBDAUSSGTjTqg2FdSSGpos8s5oYaCTHxQrNiHNuhVNjS4Z0phomx1URLzNqkgywAkOZg36+5EBgzlcvlgi7f3d+/fP7ix+fP7+7uP//qS6nqjjVXX/6mQy8Y5ll9SN3AlbydgdgVm0GLIaJJWZwThF8OewLRiRTAOa/W2qOk1/AhQBT6aiH8x9BLY4hzSvglOvf556Cyz76JHvEZ56A4hVQfMw8e0zlxBR503qPnQD+WPWfY02I/RCHOER0UTnV8cD0GrGICBo7aDXp+iKoGlgtVpWzRDsyTiZ7+1T9V9rzdbUbDN9Zp09TjaVFoyhRQZorwu4i0R4w+ho4QUasY4YCsahi84sZCtgNtEnFEmSbg6CyRfcUoqZ3pwBAnynZkrVYNTqq9Yege0QGlwNZx1Er0cr+Nmk4aOSWQE6Co0oqoMKKtp6F5RQEObsunxAbMHOMeUY2Ie6vTIDqwgp4uDykLJSp+aA/nAyaTmb7HVNszezM9zsOdux202/dmn86mqn4deQ522tkPL8yUZ2uuUZMLXlgnBJoZYtGYhDaxI2HUGcpLQjdF5FvedOawjtT0YmU2bwkSnwiVROw3SBYL0t/dar2ZThekWz5xXO7Hc33JFN2ZzickzfOL0XQ5miy34+VmP/+0mrz9sHnx5v6nl59+fnX74s3dy/fbb5/ff/vzp++ef3jx7v7janxP/j1a7CeL2XTpE5VyK/ctD0GtJ9v71e2n6WQ32a+m4+3Tq9l/8O/9xdUlyQGR70l+WGHETBTTOWcioubsyyLS854eN4Q+bU51aOCakjFkFKnRmlefxoT/9NsjcNhBjuDzKONBw0ToRaUDXUbDDeNAwuOyUNUsno0TOGxjztJV+qP8aao26ARJ5H736faG+C8uL/WzHPr7NjM5XiyXrCuuNzxb03vmZru7uLyazcWh70TG2fry6pryzmLU9NEsouUCY9Zu7tIuiznpmoZ0xyY24vTvP/zTvvIwunl5sbxYLj+8f6/HBSbj9WbNkvCA7Z0rbG9ub1wlsSAZIhfaoEf3Vis9eUyyCocBIJFEARGq8O9Xq083Nze3t0qv9QXA+unB9F3fvUwC5g9ia/tiXphr/TrdbrXZ0B8OcQKkp1Q1jXSPAwEdJnCmp4VhLpYLxuzTp0+k8pjPFwzOxI+p0G/Nvm9+awQp0GQBYate6IFsplV/viAyYoFJB9EBjBtTySRywE1nRDG7u7/TM9Z7LvRWiBgQRon0nxfjSPhcUGjlCKTdut5DgeVAoPoSOkKejpfz+YW+fHvGFKRKI7ri06UfulodOlz9bIbmwQuSUdeASb6f6+Z/2+5Q0y7Zjgbfih6qiBSMqpMdA7rdMf+sCa1q/SGJZlFTz3Q46taQNjV8qstew/QIUKVkNJgzj49bdvuS+fjwk+1eGRosHZIReQHgdcyV9u3d6m61YTTJnp3Uqgk05JzWvfvpkkKbkha2qlD+ukDiKTCmdLSu63og4UWjuPUYaCRCA94l6Er4WBEgUbtlQqItHcLY4gdvjCJESjoFn/2WfVLpsfTmo8lstd7/+PzFp9v70WT+5Omzi6tL7cl7joUdBxk77ExDp08ysEZIyhl0Dad+NUOTpRGlt8yKtkTmhoNUGwTeedGMe6QpIwyECY9SYZkGoSlPECYd1gx5cbLQ5JkmhhOEnDIFROGTAXs9IgJRLAqgZVc4CdHjnJlggoRHCQggyqmC6KBQ/NDaAphK5J4nSuh0I5MX5cBscdLBEyCKTl/KxcAPqDaKeLTwtNBzGDZaU6JTbPGpepvU8/EHvkWnr4FJM0w0zSYAgEt5HWYnVeBAWjX0n0Q0ccW0tdmF4actIRhN3/bNSGZU25/IDq0a5S2QwwGNg8rwQpZJjRIkyEQzlcH0X/6zf0RrLC6yZ5/y0fPRLcSn3hjKYlgkcmBoKwhR6HUewkGnAOfQm2NEWTYniNigV5Qn7KJD9NWiPSwNJSpEodSKmTII03JV29ugEynomecI34rabQvhB0xYo4xeZLvmIZxCiU7iD9GDaXQvDmoFmCGKb7Wj3aRRoOMfw367AEDRVmh+3FyWYeM3wp45tBF724k0DnQmYX3rdOhDFo5O07PZzd0d52Kdycfz7W621TPGT2aLq/mlcmhyHM62m9H846fV9z+9+uO3P/2P/9Pv/ubvvvvdH3/647fPv/3xzQ8/vfnxxfufXnwkh373iQvNxWxxPb94OptfkPaORnNt0Bo8xaZzGmcVHU2bGbnW6mZCLjLaLue7L55d/+Vf/JqzjjZyqWkrZwfCUumfcgo9QMwsE3l1iiraraJjRGWE3RSgrwnKKFqYkRGd96IpPbxCDtzQvwApDbaUWYeMM36gU6VUjjioUaXURAz3Rx1tYtYEQMxmup1MlZQOtfnw+bA4jE+qEEhXqxV9jYfkf9GP/yhTRgo9n8/yYULaury8RO3Dhw8MMQrQ4V/4azrSEQjGOR5wmCQG0caf6oPQ/V5lupo7VhjVtX+oD1GsLNeta7ny0x3MJqL4xxvpaDqCTuJPEzBlrmSdvFqfVGMINJi+kU/qrHZ9EkIRfTyjggmArQWnp1k2LKjE4PRA2fxuo9iUlOpk0B6exgpzOIBuEgbtAtziFynviNCp1Yg69PAHA01QRO2yzoOvZFVeddhqZets5rO+4xQxID7Dj7dwOD5x6odA5B1OUObQKQOsqFImmGKGtnshOiBjGA5AJ0S/3wYx3FvezobufET4wYTsmTxzvRtxdaefGtSRudAViaJoMTfbodGUEpsJOjJoaqV/RlBglaV+oHlPaYdtZIiUYng1xFXfbtH0VzIoBlBbk9J9ytdv3nL5yDBzDaqfJNQ2q4U0G89YaFCkEPigUZYTR0x2QZziS6WSVHl1qIowMMelg08UcBRD+mac07EKAaeq8jQwW31oJWqpdjh4BifSc/2MKjjhn0RVgHMq0iKB6f2/C/KgcOynF50QlOWhUKJUT3EWJ3SqxSwisLyhsdzfvgqiUFcjvTR0zwHSPuac40Qn1eC84w/iXAnbRh0j/JxnwwFqyQjdc4Lpf/9f/2PbbXjlyQ3PcHailLYRX9bDe/PVyoFfkMkZs8MD0l/Ubw6D4oQANZ2WHymcV4ugxDAoThCaoyWiApw6hADSsoLodc+9FVE+i7BtiwGwNfeiEKCnA6vLNkQ4EcHs+VVN/GH2kFTXdIemga0fXazDxt1w8Nk296MuULL/Fid4sDpAC5AyL87I3t3xS93XmWdYr+7RIx1gE2euOHdsdmN9w9jsYjq/2o1mu/385n7/6t3Ny5fvv/vpxas371+8fvfzizfffvf8d7//9m/+5pu/++OP333/crUZf7rb3q12272+n24y5YSxHE0Wk/kVGfNioec8udImayJR4dxB7puQBN/mIocno5mN1uv7T1zCT8e768v5F589/Yvfkj3ry+wcr44vZc8yZmz0Z1M4wwJTB6HlUv0vHKYvdSB17xXyd+A0NRG+Px1R5kXTDdTw0SQC2CGiE04QftKopH2YJ0hQcfYmSKMJjWEyGDI2h6H0GmZCIp2NK0+fMmZoNAFp383NDcIoRB+1RIImgIOUEuXkiLoVPDyjTA6Kh+V8wR5572+4u76+/vzzz588eYKf6BBlvMUVSEM4LJ+UZLQAgpQiXaMM4JOGYgJNGQJOzO/v9RRKdCAU4WYDjQeYeVwk1ca5FfKkB1PBcGEFcGsVApOTREWdrDOBpTtYjfR5Lz1V75fO2UwqUrpPr+FQLpdLrO7ubsX0DVEUaCI6+IFgxbOydNPQVfhJcPnPu1JXQVKGl0ChVdcnajQICRJCGsMKz1FAtRzoJqmdhxNlIBfWDAGi3yrDvKeJEEGqoNWH9QxRfEr94cAIE6Qadg5WJYDDOJude8/Knm+dPa+3O3aJZM/2ISR7rkYhCJWSOtU+7EEnr5aFqJ0hKgh0qlqIYcoAOmgz3kHujjmoNQrQBEExnNqaNMJIKVf397d3N2/fvLm5uWX3u766Yp58Xxt1XfUNt3p1xaflp/0Qb5i3XWnv/YeJcnkKmUqnXQaDivMk2kIfNvRQVXkiapSRanyafth5D9R6NG6HxyIEJ/po5rTVZ8+9jls4THGqIHSYwUm1R4nKzwHDn68fNIcZ/oMBBCc+SxS1ZM/FBI0/HHeF8AuNO6BnhggHhFlhQJw7L5z1/08g+vHm1g7oOdYSpv/yn/1DxbDd7Ldrsmetd44AZzkcOFaVT70R8eBFpoM7iIryXPQIHpDCURPHkF6aeGjaTlyEWURVH8SDyicmVDU5np4eCaVCCtNE2x3CAdDnaoEdy3P20CA6HFutbk4RRQepFtPyRlejPSKljPRcOW/yMohAT4PjanOYCmh0WznNVSH6wcBR6yHC7EskyPP3uOIbRRxht8mX/y/2oylb+krPnc70PMZovt5M3n64+/nl+3/7u+//p//5737/7U8//PTyD9/98ONPr378+e33P7z48ae3b9/fbEnhlk9GE92THk2W09nVfPlkvrgi+Z7MLi4vnk1nS4JhF2qfsNXjAXNOJICEgZAJlJSNQ2m0X482t9vVDdnzbLJ/er0ke/7Nr78+ZM/uFDsOw48lp5ycroCk6u4DSN9NNA0rg8zpaWIBpOMlHLoIlW6RKag10CM6IYKqUubcXIkOpU4Og/MCfE6o5GcQueUMU4NG7qjHIpTAIQIQMQFU8YOO5nP4pOBur7wwIgxhQhAA+gkGEcowN/5yOnLRT58+Yegs9Bbm1dUVmpzv0SRrpJo70wmMxQMTb3imKo4/lYgtHPgJG7/pDvOYMKJfUdGQonUWruacIgP/mHa7Vx0+VQwt0o8gwgmgifzDu3fwB+dtzKnGCYmc/ruVBv9qCco1RLzRhahlVHVnd0A0Ly4uIGgIBfLXaFJGEz94mOlv8coMoVUdrluYeQitXq0Bx5ClbTrLToZnsFTAUB6MZM+gdEBokGq8hZ++96IQGQTZDAsJTZihAdJShiAPDh1Eikn24SjizgzBLeqBq91ovN6NmVWy51XLnpUgpWlZtV62IMMHOc7hlMNUw3FrB/0TQkoDqMbcVg1SPVYDxYl+aHCsqfGRcRs3ZDrZsfER0dvXb168eMGFgrbI62eXV1esa6bYR6VWwma7Ri2GdqMb2JQeA1UrSIiC6+b6vIpeY5oOEVANqlrlgAP9oBPo4gvtTH4K1HqrgsLt3AZVDdHjAWa7L/Zou40y5N1Io33TKYtzgsf4vfc4OfFZeMxDgHIQtdAQrITQwIoH0Qke4wcPSsOhxWr0pHwAx/wYgl/QL9GJjiUNjeXs+R/JLdnzjqWv7Blpu8nQckGHm4ZtKQ3DOqJrjyjI5vgoPUYz7AHnF2bsQf2wFN4xzpWD0pStdfqyJwJ3QibsCCeaJSpYp+3OAM0on6gVnxJRVQviD1bn0h4RnZfVIlXo3hUozjlytqjOFmIYNFZDqx74evqo3X2BiavyRqMZHxOC9Idq6EIUHCU2vq1LW1pnjaiX72qgS7mf6xvNpqxlchJ9km92OdMTGteb3fzbn17+6//5D3/45uefX3148/52tZlu93paY7WZrNYEvFwsOR98sVg+nUwvR9Or8fRiPNU30yVvHk94LXRSZox0puAUry+zzR1xfV7Az3YqOJ1hdc9Tz12vP+03d5P9dj4bPXty8dnT66++/FxP3Lazvo6yXK8nfcBplfRI/gxXG7DL+KQMYWTuwjsaT1cPTFEDPMJCqw/ICmmVoS1K+BGFphyitXOGYdAMZGyQIJJykaRq4JwuI90pyVF+HA+IYkKaErfJV+DAp0qSGU7MyTJJiSJSGwbeAASaXOQk0cztWzRJf6E1hwYi+DCTNC/mi4vlxWw6o296dHi7m8/mV5dX08l0vVpT5crH9Aqp764qQpyAihOimCjQEfiEwQgQLwQKMCnhoEnrFqkvsU3XiPMOBSo6AjSy5ZkS2muRFxoNTFv7oCDDslfqTNPoScTwTib5AriMHhxopMslR81ou1qTRYaftghSwetZQ3VVfvR3Ela95kbtMfvD0gX002tQHnAA4eWgatPwNKn0CSN0WrFwoq91sI7MHEN0Ug3KW+hCVa11KgoyFJQhAug+e44oI5xDEGcSdH4EP1C+3Y+2o8l6s71jAunUdOHnaWOl4Y9fuTJcYyQzkBAa8GCQBrKzhZghgEVCgnyQGZRCqieahRNmQs8eziWUwgS+xe4LKFb+5sPHT59u7mfz5bPPPtd0TSerra4kp/PJbrvBejFbMC5shJgDPYKqbVvP3OK3b/AQcHtvowRSLzzIBGGWSAP7uNrJ+Ih52P+O8KAT0HtAB5xzCo1rlBpcN226U4vCiVWvAB6j/xw0/6kcw/FI8uf7zNF3jvz1oPdzUi08yCz0/mvogqo+5iF8tcra62x7P9E5R3fK/aXwAhz6uWfttuvRbsPOi7kGoWWBcdGN++A03g/l0CzVihLisVG2UXNVgHPo3zGiLJsO4nTNgeIHPQ3ONUHoiHpOUHw6UlXhIRNK9hBJhyooEysKqRZOOKnWZm6LgwLeqtrzH2SiTNgVZ7oQvuVHygGrDWb4RQQnVeDqkULe+c/eKWqAKg2ijzkHnPO17cLuWgmqCz4/tyb8Oybjrb58gDTtan7xjJT30932zdvbn56//fb7599+//J+PZ4oIb6cL56QW88X1+PJknR5vrhaLq/JmLe7yd2KBGTmL9mY7/ZkOfplwTGcnX5fQH+UZCgnU06tnPtIeNbrzYxTh44cVvuOlFAfVeQqfL8Zb29H2/uxs+fPnl4+e3L1xefPSD5QSfQu1Zfc50sakTJnskZ3xxF8l+pylSY0d55kMQNVmk7vQZyM4TCOQpSD4oQIUqXM0goTAsCR2bDGAnEMekHWSAfJFJW++Y6mzPzJJ6RUyyf6JIjpOElM0kpobNmnktbEFUxEeMYEGhNEKKRFFK6u9FQGKTtO4KNJSvrx40e8RAf9OG+N+tdqgjCxfWool/UvrcCBnzDwABEaZgBNL2BSopALBqpuSN8UBoEaHOKhRJqOxBARHEpomks3oRkglVaAjw4IYzBkWHTrHf3EEzWaiAf6E46VhUhpH/2Ng3FVTKQZAZIfijRRZ0cAB0SKiXmoCDZ0R3KF0cFqEbYpi22khC5hh4ggCEnNuS0AM5opEZ3QCs6LIYZwMGHwQ6eMvjV4F8IPIeTdIywvxqAw0kPso/F2NIXwr6WQEufrL909H3HQvRWI03aq85uVD31xGaNmBSc0ZXSCjEyPMglQLjTWMU74iZl3/jO1gp6q16eykJEWL5cX283u7buPN7f6/O5XXzxjefqBb5b6RFdfGm2GU/9aOCnwpr8hSrPiCQHaNuRLClUHpApafcB5NxvloKlGgbJE4fSuRHv8T7z9AjCJh5QAW5DVWMyAKqKeaY0wW9XsQwC9MjhX+GU8qNYzj7w/3m7hTyqc4FwLwwdtz5lHcQ7SB3sEevMTV1WFiPG5kxOTAx5p9zH96X//X/9n7DH7rZ579lUnephGO6UcZXWUdxCPZp/yxemIh/CACE4f8oMDdzLEcQFTdOcwnFZ5CL3+nxypKAM0H1QO0woHz6VZnJQ9wWkgRCGiYfyFUi7ACVp90Ok5560XwunRBIj8QWyrsI0eCMripK8D3Tou49x1DgafVmiG0e+b64OsEnT8nCNJRLzj1EtV35LWfxJZoE/+3W2JYknSvNnP3n9cP3/54Y/f/vzHb5//7vff365H07kew1ht9zd37O+zyXR5d6+7KpPJxXi62I/n+/FiMrsg89aPnuhUvhhN5uPxfDIlASLJnvvnBolNOQNzxNk/fwln0xZLketnO8mefedvO9rc7Dd3++3dYj768vOnnz29/vyzp9gMZwv1zv72MFkMJEuU6o3AniyEY4MgUiHjCcwXnW28lDriQGd42yCHZfQ1iQZEswkMqgQGH0CEI4E/ndbozgn0xt/egHISuKGqhwqiDODEYTMzUAAQSJN7hw9RiSllgBM8554u9GKuG8nzhb65Ak5u8dIEc0+vGCw8xAlMRaIVRQDj5cVysVxQpcXLq8vr6yt/6wZp+igidHb7HQFlaKb+5goIV3UVCoG5kt/FnJJZ1GLxcxGAFtN0kmOqMG2ksYIDFOdwQQV/MtL4hINViQiJFyQcQtOXjZjLW7SgiY6OxTMl3uQQ0CIZ4H6/9oiJyyWB2HpaWktzuLZBiiFM6diVPlDGG+ueOKWtoUNtwkWnBkOf/HNrrVEgQ29tcJoT6UiqYICZwI0IA1utJIZ0PBwAUUMXJvMYDoDopdBxHk4UpN/S5KYGUo2XOPOfSRpwgq7/OKGvP/a9Z33fmy7gSRGHfuAnHqyPc/FhSmS+lhpLkRotWhmZgvCdWu8xqrKzaJIcVtwGjExfPQcDzNDygrQ9ynq5nQSjV0drp7Uh/+Wc9mh9PlvoToGunRj8Gf29vbl/+/YtS/7q+uriYknkXAy2uz4MMtsylq1BWuNYk89h42vAf0OjG9NCIbSHriHDBj/MlIFp6Z97ANGsKoRouTl4KJQa6BXgn/iR/fGkgOiE6EVayZYwWvCDUoYuIihRIfzQ5+2CmIR/bg6rNykaolemGhQdfuHc89Buo8tW9UeA9IEIDfiPibDKso8CBOiJwqMuhsBiEoTfjkPvUf2r+MfS8fR/+G/+ibaH7XqsL9zgSJGuFYBKPONdh+DEX0cqTqSteYjsPj0TZRDOQ5BOIwfAaS6O0Q/CCU1UrdJF1eOEqVaN0JQ4AWECazUmG2u60IuAaE8eBAqUoSNsCkOo0AXJj5HTAIiH6MiwUw6zRNZSuyfMqp6glFHrzSkjrVJEN2XSM6AxDKenUw09vDcOpFvLZA3MMz9VrXjCr/Lg0Ei1mfPmz+hz+tmPZ3p+gzR3cb2fXd3e7394/vZvf//D737/ww8/v3nz9oa8eTy9WG/Hay4SdQd5OVtckFDNp2QbF7P5cqYPBZKWTTecIjhTWWc81S1nfZUw2bPy2hkyZ8x+UqN1YQhM/3QS8eMI+rv5eLQabW5369vd5n45n3z95Wdkz589e8L5B2M6zas50d98lF+RFalbbWsQwcicLRKNVTBwMkqm9Ud+JV5mCxYBEVkJgLUdopyJHhCRY0gf3clOAeAqeQl0pOAkew6ookbamtbJfihzKxoH8OlgkMiRhgCYU5LfhF4slQ9C39/fUyb7hJ/nLhDZ507POzsdxLm6OJ1EHw4mT58+RZ8ASIep5tHnmBNDgkeBKuaYJFWNeeJHmu5P9esSihYP2GKIGiBgmGhiiwjEanWvb8JG7eLi4vPPP//iiy+ur6/RIdrkfIgAOjhx8FJOScYfh5Q4LyCilEjf2XIYf5gZUkqaKz+UNIR/aAJNNeODZuPv9TA6hwFVEdbB1XzRxkG00mOGC4ay51hBExAmvgyUFH6AE8FLCXNKmBCRKk7W7rCcqoQfJGYI3FJCM2Ly1XWn+HDKPDoFOPBRA6ihzDj7rsEBkYJsXXnLMYBt3CJM9rzZj1frzY2+5pCrL//WoM+YVm/Zs4cCt+Jgqxh02bLj0tv+xFdzBvXoD202byjw1rQN+emq4Kx6UHAgcviLJlGwoUzb7GxW6+mMkZwwtEzAbH5BAv3+w8d371796uuvvvj8S0Z9p5vRezZKLQb/0qqvAbQe9PiGsmf67DYMuG7Lpd5FpvogMKkyakV3Vgefkaba0yGA6IczjlMPhZ5TrnqfpdC3CKiGUJPC4UgP+mrPj5+eE5zzwwng99VCdbdv61w50ioDSxrQj8kJn/XYqG5xonmiFpz7bFTnH0SNMkTvNjoRgVIGEcVFMYEVW7XnB7EKztVKWpzpv/iv/oG2kY2e3OCUr9RAl8IooBElRQmlN1sGCCi1E7CVNP2GkqZ6Dg5Aees6D5FNsJi4leqg0OPAzFOnuqZlBRChXlT153WlJmi2l7x6g7Upk9ykukr2n+CRNlfKKGTuPyurqYjiuRkOztNi0RoKb8qUHhhvHQ449HnvgugE0OzLtm46kcZnOaEEVCMFaZcSOnwADdNywUYH8yAiQf1qiC1AoSIBiSG0/xanAXTZmIJpZbcamUNbnFUPtoY6OdEPwhUfRKTuqOKdF/e6s0UaxalREfue8Ww/nq/8zbmjyWK9n91spt/89Ppf//Xv//pvvv3pxbvbu+1OP7+gb8wgLdazFsyXnjsc40k3GadzRsun+jkJmn6uZD7TGcL34Jnw6QTGgiotEo//sqy82EE6Y2dkqGrU9VdLop1OmBSa4Whaz/XraTezyZ7X1XL2219/fX11IR+y822nNry+paOsSGfTjAl03tSYgSjvLhswDyGnQmgtEkKCwIO4dHm48RaF5tyalSGVNwhQamVYfEqqECUCnFlDRA0CacxTkhZQ0hBVFFg27rX6CF8ce0MBQEQ/fOicdTABMNGBIAHd+HEIquiQX2JI1SBdnq9Xq7vbG4bg2dOnzz57dnl5cX1Nxjy/urx4cnW1JB+dThZLUtz5xXyZfMrLQ3dhyVWz+j579uzLL74gZaRVOPAXyyXpIoRN9TuR2q2zwoh2Mrm+uqZFS6WA8uXl1ZMnT7766qtnBnk88RMwySsJNKJf//rXn332GVk10CXBbkverZvXShkZQz0LQXpyecH1HoNGW4zkGAWqM8LUoPgbr/XFCJeUurb0/DrnzEwxhIJG1YczULrmvDMiBl19MWjGpjpk9GCrq5Qep812077iQ7aMxrT9QYBECQ7N4i1+dDh52QOqmkJPPUmz0nC1QEf0TX9IYVAlQkBVq8GrFxPKqoZGJz6zDGIOH5qSavwAmXWLPMCW/TZ0RNa1joMncKpoqDTw7HnWby2tdyrZhe43uz0jpx+OaWcB28aN9hNgWtAKmU63vt4YIgpb+qnXWUw1P9Wg44thybPtaHmWokqJN33eAobXH6/tWpedcZ0ygNkoD2BE2QxajxlzjzrR8dLKshKzpGlUE/oalrubTzefPrG6P//sC5YxC0BGW22Qi8Vys1v7mCCqzWQ2WpOCuzs9iAQQr981ED2YGnRo2Y0LcHrmGRy9u6zKgKJ7PgSxFR0+ziGyikqUYECkxQmNTtGF2DLF0JFSlYDhEyGOfQiRNoVj9Pym3bWVeHoOoArfikeemRn9za1D7znVINWU4ctXp5MpAFEAYWaVBk3QtRJ+EE7QWGaGwJW8DbZVZq0GKEjVooQXOszgqDLA1r+E9BSUft9umIGfe+YgaZ8a1LpnEbPLWS9rxcettWHF3vxGULbWBhz4QxyFiGiwaHd8qPJ/sKUsnFQLzmWPUOYnTcMJWv3YJ8onUgfV5gOcEKe9OoN8Ga1eht0STLUgpYLXD+/Fj34Q2j5aN4tzIoXoEWbQWIN+UPdgogNO6CA0TQ8r5MgJGDpzZFI6EOkdUM/dheKA0sxH8LyJ62Sls4ISZeTz/WRKlrvWF3ktpvOrm/sN6fL/56+/+faHV89ffbghb97PR+Pl2I9e+PynVadbw7oQ0hkB79MxOmxxOiVzAlW7ewh945LGQsmzJkJ8ieRGa93hQTlO0XrTt22gRrnVWZXjbbeeje6369vJfjub7j9/dv2bX32l7Fmu0seaPpJIpShpK4BdHLephoAtGjC3roAinGg1livqLNDJtrMckDYgIk2JYRFxkrI44KQaMDXFjALAFU1QMo/Fz5xWRL0JhIMSih+aOYSOKzhJv6DJ2CDgo0OVTBT64oILFeWOubPb7toy235uBM3kec6E9G0bqk50mxaimkANBTgAEUgChyGXZVpQ3liRksR/aZAT5342mjR6eXlJHoxDLhGvrq7xgDTRhklJFbUkzUjTkH93RA94xE/iDzQUBmMzIxZSanWMSz2/DY/HQGgZmwAQttazIngAUjI07N3Ihw6S1wJ0CKEpDBxmw6UQWfFLxWz/ycZ18xuowieAdAoNd0phWC7EvPwAaNQoGfwQAM0iQETFLEQKgbSQJw5apYfYwPohB3AEY5V7z+vt7m61vrlf6+9XbKHaKpo1/0OmClpIWf4mwxnKQWGA9TTRABEIB5RmTxQN6Fhx0KdMtWgpGaZhK/91V9EQL2fY0hTTntR91sN48uH9h5tPt8uLi6fXT1Hncip2+OCahAOKTRY7PcrD9Z533UwNiFtNaBuclAdkrnvEJOagOA0Z0AGHsJt/4Ujfq1RvnauiQRmmCvpq0SeRWCikCspPLhB4T7Vwon+O8nCCnh8P5ccuDxxVvA5joqr5Va3yBD1TNt2wnOEx/il6D+U/zkM8qAB6GpxEEmkxe1lv+Fj80aHslUE4gAVJ2bjsXf/qn+f7nrd+csOrW3+BVgN9DOYfncWB/LnKsVRVYKFQLnom4PChDNMNqapDxeZASh2KUw4bhqMlVoVSCwEnJdXQQU8XYtIbBkWLeMCuAWlpVhgB/BO3J9UiOOeFLg9UAdUQIPygqiEsF8IE59WUxWyROHs+l0JUJD1YTgNxcA7058tDaiiE0HUZ7xSWUGo32e21yWpM26vR/Gt3ywydXDnFknZMdqOZ8p/ZxeLi2WY7/fnluz9++/ybH16+fHd3e0/6y6n6cjq5UN68n5LekAN4y6abOm9pHesEwJl7TtPT3CHTqQaeEnbfyGMK8KMnQ9xN2agLiogs0JE6VvFV0XfVoajsmQW+1acGp3tlzxDL+eTLz69/8+svry4vbGozXBpOYFj+h4wByDcNdzkHpYdUREFKTS2M5jR8gIngi2feKcsnYExpO/yUJQJ2MGgOwBzNVjHgRIGLhnCCGKIck1ThH5p75Gy38dPJhTCZQQIPQUaLTxJKSvMVAAQl+qTLuHry5AmJGUy80cc8jDEZT3SfWI/pKoyYKKP0TWVmwTkqVlteOKOq+8bKGnXTd+knntfrVZ6Bvr2/x+T6yfXyYklnoC+vLqF1b3u5YKJQxoQF5i83U7ahTHc60cewCJt1sN/j+mK5eHJ19eT6armY05PtZk3QhMiiIAZeNE1cEKxOTDTZMh8v5lM9QaHfyp75W8jpqJ7Vpl36Th9pgpe/A0F/KZFDZMOqUObqqkZNT/buEKCZ5ah1j8zzy/GpMeuPR50kmDOtBBJGwqBdDO1KRxrqHFNpIq0EmCZX1pGYi1dfBcHhP7YQCUDabp0Sq1SB/HuiC4rnGOH3+oWIQlBKoR2PB0gPTjuaPFyOIbDGIXsmTby9X+t7fOZ6ACyjlKbpH6pxqGqVupjXz1JG1AE5B4uOI7ViqUvM4FPBnAQUp9J0disOr7pXHU1e4rq5AlUQt0E4EN4j1MDQaTnSu5exRap72tV3fUOXv4vmw8dPdzd3y4urL7748ur66Wy+0D2O8Uwb6XQ2mupr1Bmn9UpfU5OWCSCNttKcXBv3YOr7UANMpDzwh+BV9WgIMMMHpfkAvHpPFKjGNuUvmR+jt6IMgXkPje7RUmoo/X8n9FZFqBXjRCo80hUkjTqGQ22gmrL44RwzQz4MFAplBXoaUEUhRBA+6GkQtRNvQUQYuCac65xDjT2kVkzc9vCvpSDSbt5+a5Cqjg1BNlQxZgODPh98XOjNWdRJw01knMUEww4HnabQqfWi3lUPQmtUPD4SQIlOFE6qICZV9lZHHo7tYAaha7vHQ1xZeGxj1BkiaFz0nQ0ER/yhiVQLD+qcM0OA6lo4IQTPY3DEN8rqUIrxgB/YlAc1l4Ddk1J76ZC4MAL9cFF20MGeEUpqigFGm91EfxucXExnV3fr8fc/vvnb33///Y+vXr+9W+9m6x2nK/01eDTSfWWf+XVGl7ekkGpIIwBrqpxE6YeZnBTUI50clC3YkmREWQTyQ1/cPy29oQoDmjkjTdT+LVd69HlN9rzR9z1vFvPxl58/+fWvviRPUvP2Ji0PqfI1d7NPGryORKdMOyZESz5gMAmzqQWqtHgOW1KYQBpeaYgiDUonxKnJsH5AF63AaRKdYkLHbXUBomhBqYBgdUE8O49mmWsmNBfShJkbxtGBsxmy7Xi493ckk/NeXl4pM57Pc8d34URYabTTbjSzCJUd+1EQyvKMCMAhC8ctdESxSlvkrJfXV19++SU6pOy0CxNbHNJWYiPsOLy+uMwYw8WeJpcXF1p/8/kVgV5f57kFDozVek1jCz1EpE9A0m66D5FvxoAm72LVLOYYKfXkPySrLreX4TCoaAKs7LUddIQAAdRx33UGFvmv1a7GA3TGU51yR3QNUHOaOZqKTxC5Rw4dE7RSUg3HbbaZDTP+MSkrBJTQ0SkaInQIEG8hKBGdSOlpMa17UC4gTUPOMxt6HShbSqrhO4LOkry2oyk59N1qfbfeTqYL/y52Cxhgi6oDkZOUItxIWpKvDtZvNIg0HkKXfpghwglQiE7GMxzK0qfXcBgiC8scHV7NoTYp8VvVCj0tcI3JwmVk3n34yEKdTOfEfne/mS6W49mSQ419eqPfoadHWpZsigAPBACgE0b2Q7cuaZpI+cuIMmh1jzTvKdPrc3T8RtT4pEpsB5+G/B5zevTSXg23Qasjbe8KtJFGqr3mgzixyhgW+rbQ7JVbtY/k2NU54ipqtm76DzYxMA/+e5RaIRysQpwrgJ7ZBxP0YYTo0dwebx1pDpTtCaJ2jvBjVSWY/tU/za+lrHeb1V5fu0Fl54wBMpuLjHmDztkxqJbwgn7PATAp4QRhFth0KXudVI/2nWPpgxiOOuExtfBTZrXJo5EmQBEBoioDqx9wpN1pRgqg8VluwymED7NOG7LpdLJfw+kPj+iAcguKQ9lYRvit4mqjOjzA7GM4HpOCHTck+xExiAhE78ertoCgH5MgfYRfoiL8d0D99ZnzE3s02al+xISkZX49Gi/evL//67/95m9+993792zR89VWTz/vlGdP9zvd5MjpgSb4P5rocUCi4w1Xvj6czKbL+eJiOiFzGvnBDS1z1Ly5sUidDehYYLniNp6UV+ut9cwm6rUTfCp4Zhhoer8ab2/Jnif77cVi+tXnT3719RcXiwVpim5pa6zoKc0kgdB+nawFyL2vNEIPHDUZ/gms4NhyArFmhjG2busgOvC70T5BadroCDFplQ5w+1BLrZouKRxA16NQJcwy2fg7j5MKWx20Zz+YWSeFquITAQRgHKE5kWOLGguFXBl4hNuVCQSHF9keKTWcOEnmp3n1DVrdK2UW9eGn0NpqhlIPPV+Q+ZLyXl3qgePphEyX2d9tNsTNTM6V1+qSCJoXk0r1yZPr5QKz5dXyAsFST04vyOLJehmF2XxGtrtlbTAIoz38K7JtdXO1225wolUpeT6dwjEw5lrA37GhbummusOnG7rDp2fx9PS2DpzdjuWGVz8Vq78usvgmztpF6OjjMGH1tk0eELBG2cjiDt/99yUprRkLLkB111lXIwoESZvlWGs2mZGarCb1BhcaJww+NGoEj37TsQvKngChKYOeCXBSCLPo0gnRl4wSIELrNiBqdV+H6M68ER7cQ/a8H92vt/eM954rfG0Akus+vh6DwITu4M1WwG0mlsMwH8FxHWBVAeMimsyAQxlmL2JGGjXoVIlaUEy/A60CaO1ymiUharwzLfCp6KV1oZUBzZK5W69++PHnb77/4cXrdz/+/OLTzb0+Q6kH7VhrC23j9qZ5NWQ7gOVECa/4IU7UesiF0eoNjdPzCf6k2ijge8+890zozFePc7UeWa7ReQxRoIuuHUIKUdU/CTnplAnpJCqq0QGNdWi9IWR4hYhA7zD8Xlo4ZzKNcnSGJu7wIPMEf6ZOqYXuASt9yQSFFv8hZXDS8XOEX1I990xNzz3rh4Lar6XkihkdSrYBaXtM2TnkeDAODZI997B5a+kc7JlRAOVKTQ2cVF17AAfb7i81lCcmdnwUQF99zH90bNqUQwepnliGX4QUziLpCaQQQfgn+qk0jW7W66guThBmEaCnz3EulZehXyfS82o4jqGJOh0Twx5pzgFJWuHXdoMTECI6oNH+syaqkLkvNp4up7PlaHIxX1z/+PzN3/7u2z988/PbD6vtbj6aXPoe4pKNWOkoBSc2LViwm80Puxu+eZHc7vS90HrIlfP3eqfPSxGHMvTxjGzNn2XitL7wbew27KxbHNBFu9JLBBaifBoZ6yNlJH7qwn493t5tVp+mo91yMfnys+tff/0l6Q7xkFY5kqR9+kN5bj5X9gw8SMM4Hu3m6sXAFj9qCkyCNsIKYFAD7rXGWTodH2fRLOaR9Jjf0z1RVaWKRnyW5xCJtgc9QNmEyrIi4SBpvjHyBRpkw2RgaKHJcFGiAxNlDdOQBIOk2hlJcjZSZ5YFHKAmg8EPQC0O9Qjybo8ykIofjEaaj7QWHz8woZeLhT9jqh/iTnaYlD13YTEBeIYG6JN0XsyXF4vl5eUli0QB29tsMqWz0HLiz+3BxQ9WLBOYcY4mJSJad+q8oGtyrcWhtii1jPyBOWLO4CCUqN1rlNtERVgLP6wCH4n4dgJQ1mQY0FSaAFgCQ+yBEcLqWmCIPKpi4tntqiyR+FyWmAb0IEw151KWHcQfoEY6hVR7pLkQxQndbIziBxsN8CHUA6ylLNnZc2Cv2gV0ZcI8jqco3K83JND+m1h7ciOXsU3b13uDuY6OFrpHKaSoAxrHkgPgZBDsp0Hehh6FU8gkQfhdgI4+ZfTDHEqcQ2oe9mx61oIfRMfvJsZc8k3pNNR0uWTQ33+8effh5uPN3Y8/vvjp+YtXb959+PCJyb26esqalT7Re8PJaMhRepRGhr0rgK7WH6wGoVs5bNSFmPT6RzjOnkut9/nnoHdSQUL0HprPRhyJAjhle45zfZBhDN38G1U9Qc/qFXqTPoYTnb4ahNPFkPeHEQ9BYz2CP6lQ6DUfsBqGNKKe/mX0Ov2AnGD6r/75P5aCs+exfy2FBc6+gGyw8lsqg1MdBcORDKBC/EJLQcJi0lMF4cQb5wkIED+UqVpROPH/2NECYhj0fIgg/B6lfEIAyxuwRdAq1mmUh4VSCse2lGkx1VKACMI/wNfieu+mv0a7ADOIB9AExjknrnpEIZoAcaMGw1YxihNCjR5fvRgi8sETVQb4BlbpCDDxkJCkMDDDF529fzzzVjMdTeZswdvd5P5+9/rth3/z13/4/R9+Wm9mk9mT9W620fdhzNf391syGOW3nDm0RjkDkFFwFiQo3CDAN1sOqcuaVGmxXFxcoMh5jwbpEFJykM1mx8ldqbN+BmVGN90fmxMjvUZTd5mJVf2a6h6q2tJ2rD7pq0HGo/Vo82m7vpmOt8vF+KvPn/7qqy/y5Ia9KEa2P2Ikf9CNyuGYCiDVe49MygGNE4TlEXOMLmtU8WOmjrieaf+2lY/e+aEtiDIpThEnzJQMRvGBlAzoQ4ud+cnxWwoosxXQOqkVOWKucJRjWR2CZBTl6Lg3Gkn4VMm2EWECTV+TAfenGfH1bPEGFiKsokDGiQxbFAB8paaJ04NGGSCNK9ws5jNW03arb7rgHfWry4vQXErkDrTvD7Op6i97ELByK5PuwPQdTD1y7d7hWsuThYQmDSl13ugyMJszWs6Q9enGC9/w1qj7oWQILcAJc03n1vSYmHGKwJNPzOpF+pvGiBs+WT/HA1W61krrk+RatU2cek7Z3v2mNQqpGXGtMcXyOiQS05pQdKJGlVEJ4LiFNrbqvZEqqGp0oN2RBgXZMXu61Ioob3DCpMzCyL3nBzDo8j8qOBla0bTltwZZSXerze09O8qE7Fl/cRDUr/SEVtyyQFVlgmJS5YnBckAy0iCaQ6kJjTRMZDYTEgyEGhi61gMmgxuiEBHxhC5O4BvnNKS2Jr4poAikpT/lOVCJgHyph/ozDldjO10QjZfLi/nFFWt3ubz88OH2zZu3L1++/vjpE+t3Mp5eX156J26XIeUEMA3mxLf4USjAaZSRKjohOv2mdmJeiwf0rjgIypWqvcgIEQ6oFnv0zGq3d3hUWqQD/Njzn4NzfbtqDfUoaUShAaNgSUNp2ujUOdACHvyA6DyoOaBpnuAxE7XaIUzF2c1Xj16n6HMCJGZWFfsnRERh4rx69CD6VkKcAx0w/at/2r6xzk9u6IjB1n+t1rFhHbVHb9TqYAb6HubeM4317SGtamkGukg3Wt0KONz4s/An/L56Co3hQZrmKG0khB8oOKPVjeicKweP8nPSMHoF6DRhu4Ym67wlhnMRyKhWiNBFaPy78SwR6PkhQHRAqqWT8EKD6AScD0I02bE0Vcq4cnnEN0Qke5bMMFclXaDEEOi8JS7Li+HMXdgGaCmTHqHL+UOfvJmRCG32s0+32zcf7v7nf/vNtz+8fP9hvdePmFwiInVmufpsxao16bZymtrxD8ne5wZOe9uRkov9SLnzxSUKLLw95wulvbSrL63TeX3mz5npz946oxA4sclnuuaTjDn6c7k4UkGoEyJH1Gi/Gm1udpvb6Xh3sZx++dmTX3+t556lpUxerjQGuq85y9OrzbOfHTDRAFetNjQmSCXctJ0Y84ADHQmd+2awGHONy9GR29YVnGKC0JmIE35fDYqZm/3FSUMpGU/4kVYA1EKcg10PtSdPnjx79oxJSppFgQcI5iU6lIgAXSOlRvrx40doOPdcZrnjq9WKlJrkOAQlUgwZ9Bjip0W410oAiTD+k39DAwjdRbY5uF/dqdHNVl8dPZ0x4rv1hnLurzi8mOvRCq05fwpVF1TOWVmkSEmyZvMZmfGWKP2FL2z2G/Le1RqONJgv580ycd9pC6Tvuqc+09UCQAp0qmA9IdsRuW5sy6dvcssJHSQOQvdIarV4spw5iqC/gWQGayfKMHHWdJRV6W8nOsamejYAEBUlNPLYDvdqlSVI5AseyigsF/qDQKoBamqiS+JDhC5CffESkutBWe10CzX8YoZGRBiZ0EJ0lDIOaHzcUGlRKEuOTEEYMBnQjQdvyJ7Xt/f3m+N7zylkO4Snwcphbp+emNaRHoN+Iw6oCIf5whtl+e8BB5nV28gEKPf6YQZePQKOLdDNAN5oJVbC4I3SdR1r1NabtYLS53RHq7UuTa+unzC4r9+8+/n5y7cfblgFn3/+VDNIDKNcYrgNz2q7jlBELSQ7Vzel08VZzIcgPgqpFA5O9NkZgtzrB8T1Y+RCdEBPB8Upn+HI7Ey5UMqZ6yN43nn7ZQ8P4kH9MO2sSU/Gp+dr5zF6PujpHic6j6kd4NXyGHrzxJDVe+62xi1qIDrnyifVQgy1tfng6g8Tlmu5PYHdHzmMZvhBXKWc/g//zf9eB8puQ+o0zTOfTHAscaSXUhL5EY9eyZZSan6p6hble2ibVtWw78npZROroEzTPnSGF555sfWzx8Z5NPNK9YSZVwzDHsqma77KIqSg/4gbEiRIVTIjVcBpgmAHt7Jur0g7zaB3FQLYpdDqHYeei+uwwrdcQdM96iLt8yA6pgN0YDKqfdVqGr2MVQjKniiaRjRdkLLWqrOooU5InH5IPdl4WBzo+6veWJr4SZjSEkfrSFmClk5bRvKndlqzWgXRotnNZksqQ6vrzcodJ8PdMfhscv55k/n84slmN3/x+vbf/M33/8//99++fHu3HS2nyyeTyZIoFIQS0b1uy5FbjNnKt6Qk01k7ZztF1JMYJJR0BZmz1jHZjd78C3DEIGo647yPiaBvenbCrd6pe/lKAj0+rS5Iko7xT4Om7+LgHLAdj7b0bDrimPo02t3td+vlfPyXv/n6t7/+ejH3XUKved4Yutx19hhq2u1t6pHzIlcazakL/+0lM1g+ghKVeuCAzG6dlTedunm3nzbjyrTkwtp6w4W+vcFB6SUTCTCkuVLrgAVj0zfN6GWFEHlbG6rJn0ZreCnrcneyeCiZNEeZpg8vwl340QgMCI9XmPQLJ2ki3uIQbzDjk2mjdapXl9fsJ3d39zc3t/ah31TnxRKmlLPxZLshzdv50WXGbcp1FR61UEjscObw4FBquAcONAr5vN7d7S2b9JPr6+V8oecu9vrR9YUfFSK30l9CvNS4olvMF4h8M1qeGOitH2KGhmHnHF55rFkBwfFN5BUv2m699R3x5UzPgWjF03HPLDT9mk85iNhJdTDQrkp/L7qWlFa/RouKjm6ENLdeM1U0xAsuLwhW3nKhL5lGnQaA1lPuE/sIIDQSd0XYpFkDSsPRBHKmGVDTGAKYaMKf67tB9JcE2XhpFQHUhvN1UMwQcCizzMKBhnAI8gyKzh6VhaGR1r7TiHrpoYu9vjQDlxpJH5IeNgXvywz9VcFtUeCPgdHpDKl0JvqqDS5Gdcz7JvSHmzsmWV/57G/BdysxDe0qb7pBrcVHR5kGpsZd1UsdYBzZiLzavUbgMu/Dsm9dFJo3rWONDEQxA6pa69qYTl/YYADhLntsMFCoskupcLS/Ce3o9ixoe1FsOAK622WJ9hD2Staw1PwIkXxO55PZYr2bvP+0+u77n3C6WFw8efY5bXE1y1KcccW63XDlp4tCf0MOFzjqKctbSxfnOkActdsxEk9iCye0546KXiqAvn3fH0jwaHrrVvRZf1LW43OyyQhn4obR9hBYGtGMfTWbG5dc2dB419I5flkZKWF7IDOcJuSLkfJC0gHXGKlChA6zqlGrVwxZtMmudLdIEWqctNsMbYkJrZMKXuQrjQHrtrYBdJBqUDqFk+oDsKdGG+UnRzSIAgQHGCU0symzoXU0c5WbajmhjKbZDVRLIQgnoEltQd7MeSkCFHS+E3H+Ou+e2qgpiY5PRnlN/9U//8/G2qRXu42f3NCi0TTG1B4E1hElgcVdmCA0snOmiOEWWpghQEYhdPgBtTD/TDSzwS0+g3CKXzip21QoOoSFglap47RXbRepgnPlHidSiDLs4WPcb8f6bakN22IhUtDTINKgr/ZthhOiD0Ydq06pwXJug2OHpr2FpqqtQkx7kNvw0eG/fBih0ah7k/C8luE3TZU+E3OuIIdg15kvFpylN3u24svtdvaHb1/8v/7Hv/32+1fr3Ww/mm/3ZMnOMjWGbhfKf4KnDVV9cqem1rTl6b4yVaXV/PfIP33yzLfN2IW86DUyonXq5OSmxza88zg8oL1QEVPQW2ruDEYS5Ea59v6IJqPNfvNxu74hjVouJ7/56ouvv/xcf2z3WHk85Jkm3JiGlawsw2takHuzUo2oUAOugA4ILyZS461JPFBwoDrmo2hT9RAsaU4Shtwez3shCq0yQJxh4RWillkL3RtGOz3K2ENr8IY+UgYwmdn5XD8iiBRqudQDx0+fPn327Bm2nKzR32z0a4IVv8/WihYmIk7wEKCcUCLV+jFQ0kM3uHJk0CiQRqIfDu6gU8pQjxVJQBUneToZJlboyKE7Tn/SKRRgQtdTznbm86IdxqRK+k27cpLBQWkYK95wSElMKND6bqOfYoGHf6Bu5AtodCvxaL5sh+Euu/kwDypjG2ULRdCcqkQpHqTe0pCybt+5bz6Prax7iigA6OY5TjviBBx/JepNQqcKRZU2XYQtlAYvTowIlRxL4Js1hg51/elDmZ0+KbgfrbfbT3er3WhG9oxx82BvaosT7jCiXVPaD0Mg68EQ1fikRaYMmNc7aIYoQKcshYiCcEB0gqJRqOYeRInky0jV/Rux5qg7FUXBXLvOZr/ZksST1E24Jnj75jXXghfLy+snT/z80oYjiIbpLQuSYwFHbPf41115nw7cBCo+M3U4DqOqHcdMvXOS0rcwFZvw9OZ420UdsPLDsG8hNjEJp8zPIf02EgfEqlWMvgrd6/fVEzWgKRsioTwxpDznnEOOjNBhFiI6RzxDRK3A3kMZnSB8UNUT25Mgi1/EOc5FPeeXpcFjzg+hHMOHnQYc2qTMKaf/8p/9Yz3+tlmxtbOvmq0OSaNrQyc6YagOInliNFMZqiFcH9Zs5wrEUTEhBtdHaoVDw8dIfwrnbkMUTuooFBqrg5jHoqJDWHhk2HNORIWeT8qk6gOa4qTPfd/7DlIWqiolI9WYhl/lgwRgMLP6s1vBMX3Q5PyRWrZakLM0F7e56Pcmmvum7Fi5i9Ne8aI/0CllhBQ3TnnhTzfZVvfUFYYygP14stiN9BnB+/vxN9+9+Nd//Ycffny1WXNJP9dXauBCXnDV1rZtdfeCivIMZ88wdbb2ZRDxqD3TUp1Or6/1ZWTWUjjWlzdlEc6eoYc1DKlOUbKlq2KuY8CGBILuUHhIOCsoSb8f727Inkf7zcVy+tuvvyR7Vn6mG1ry6ZxNoC3dq5lOFZYRvt23dk4QfjpY1QL8EgXhDI4PyidV0BsyVFE4RxR6QvB1CO9VgnJYHCBlqhb1LQL4TGII6XTgjNqI5H9Wy4hBoBy6CLJnzePASQ5KGWbaTRNUWTOanK4JkGrS5XIbqOpPE2qxWYTbeAMQYVYJqsXQG+fu4VANoEsfKXRS/4QdPmL4GDrGw1hhp0lTJ1hjsHVXW8tVt6f0yrqr19zXh3hiPPKFc1FDCa7+tqe8Q7cA5STXl0PTEMRTIQGYQeuFjgnodu2Be6Bb78fZc+CuK8XvmaCqIaJWtCVHiALq0GVbmpGGrwtewfTABBoX61s3+6HvJ+qmXgMEJloU2hPY/cab3f7mfr3Zqkp38RblVh7ciK9tRLsQ0uYyo1HInDoAocaKJeYphD56Od5G9woYxRDgJ0QhHBRAmnhQB0QHNO7AT4+G3CC2alONm9Qeb1HU1ne3N58+3d/d09zTJ0+X+gH5iR750CdAdJtktliw6vwXmI2f6ndHct7hxKHTRziqimM6Ul5ZoWnbgei/pOxLDoYYfVYSs1NuoDr04ggHNfel0UaqJ8zSH86nDSfNBefMeDs4ecg5pYjh6gv0atHpEQ46J6JUz/WDx/gPtgWR/kIUShTEsDcPHWmIqgJpHOuD4hdOODY9oHGNc06Po2Y66GwxHKGNZUz1aym+1aI/d/k7N9rBCFreYAwbQO+iVZQVPTwEFNLrEFFPgBodH/n/zjgZ3B5p5eA/b+b3AfR0QRo+kTTaCF1lXy1Oj2KG6Eug0QatdgR0+l7FhI5A9Ig0QBq0etttG4oPwVIIDT9lCK74TYQhWKshS6CYEKUfDkiLrTIEEg6xs97arseB77sLRp6cc6tTAptu0ZnOR5PlbnTx4cPum29f/M3ffPvz83ez+dXy4qn+2Cpdb53aO2WbzqVB+aFFR5FFT1O6XYRY4yAqZ/7FfFlJmPdWNHSccJqnSC4YfbflCVOMKl2HrYqyZ0+m/jIIc7fVB8j2q8n+VtnzbnN9Of/tr5Q9z1DUOCYMOaA5x6J2SXMo7b1BGo/AUQ2d7RB+ECmcoHw38UPm4QS5AxRmlT2KH8KnJaE4AU5SpYzD0AeNAWJap4gmsCj7DEzljEboaGoEuyQAgiJMO2iLgRknH40VE83Qow8Ndpy2DzOSPdNXNW5l46/UUArom9Do6zOgBjoyH3yGE+dFYMIbojRHGSCiCuypjQBIE3bQIokC0HPSRkYgaqUTtxB2I9CH3hyakPQ8txc07WBObPCpxqHgW9wU4WNIcw5HmjJxT2FGITpljpYPSP1Pi4CLxEgBmtgiDajiF6KJB2Cb7kS/aIBIlgPCNNUG88AxelqXuYMw64q2QgfitB2Fa3UnbAPgoqa/YBFby553ZM8rFoj/KG9XnuLot50zpd74j9DbXeuvZEPANSzS8Qj0OufoRcd063JKcxpSLZxzygScjDOINKdr+qk3oznvnEFinjUzny04xD5+vPn08eN6s5nPLxbLxWy+ZK1gRZLMhrPTI9MbGmR9MdtOnRvk+YwIUqXeCGMQFPNAsHYsOwxOOaF6cHiC456GiP7DJkfncCFq/dg+iN5b0bHqy4x8eYN4OIxfxIkJ1QC6PJ+gtW6dviR77qs9TjhNvwsYomjQ04UcCK1i2OgBzV/GY/3CXSOOkbWShrAtc2XP+lsy2YWeWNr5iqztGXVxhnjgiRNmD9Z78Y+lp5pu+uE5Nv/0KP0zgS2lQxDCBD0NqnLKH6rlJyUVhXs81lQRlU4RFh4QNYjzspBZORskVolzUP53WydIJKGj2aOXAtMazz7+0D0HHJiyk0nMz3BgNgUpp6GCoo3D0EMVTWWHSqCpMTiyZIjYH/WhK7o5W8y3+/H9GvF0NF1s94tPn8b/9nc//O533797f7/bI9Wvc/uDPz6xG9D2r1b0rjOw8hh2XgUw0ieoSJ2pU3XLI38/nU7nF8tLn44zUy1ODbjuJjIFGgpt4AOSOMsp+umBz096EESZY/4+nkuE8Wyy3W9ututbsucnVxd/8Wtnz4iHvDklzSUhkU81+gD6NRBgeFIqvIF+EBZRNJOgRA+CC4tGHWuGBtDVLkTu7oNwipCqESaaIVKvKohOKSMKGnPYPUU7ZYyOJ7dlkOFEATuP7SHbo4SPDjk0ZUReLfLgL83QaIMQMu7SRAARD2Du31iBmWuwE5M0B+JNUmfY0QTqmBGd2EaUKk1QUk1zsVVbm+HRES/fKGPrnVgqlAwDdrxwoBXrNETe9fsmLH4iJHfzKie7lj0dk0sZklbre2R4V+MKyCEgplNpDoRLe4lfGga0OgLDZxPUqM71qQOZ4AQdSoAtdYxrjOR3GK4e8RyrItCELmkgBWfPIjoT0Pup7DnFga96M2TbcC2PbB1aocp8594zV/Jcy6y3+9v7zWoDhzE7REV+TTBxKA/tWBl8DXdnCm5Og5yVEA4lAwWs0lB9gahxKCaw4dARI9ITtQJq8XOOMky1kImiv8M8U9dbjSfQvqgFyJSMt6vNbDon3E83ty9fvX73/uNkurh+8tliccGKYfPf6K8xm3zwkgEe7Tnu1ARo7s7Qi6DyojM0p7Yt9cWmwlAkmh0i1Lmg93rk56y5jCHck8EMztdh1Nr4/NmIcpVBcYIWSfj9OA+BgV6/BzqPiXpUoydL7gSldijPlg/8INUHgwzxoE5BLoxW//8THvM/hERsQart3nOyZ0qs8dCEna+B90gfzAn/WNroai/oI7C/hofG7U+g9xwnrfIQTmSlHOLElUrf9gidPd1CoSkY4YCiT3oXojgpRVgrquEP8HnseDj68E4QW7vUThoCDhYnnQpa/ZzjvU/vnQ7Ap/1YdRDBJMLGOugfDLV/DXAksJSFiHIGTZbLeQHbXRaf/jbK7nq1vHy22U3evL//1//m2z/88fmbtzeT6cV4tlxv9vpqjOnsEIoe9HRpd4TkzwgoH4JDjRK63S72NYk+Ka8fbyNXv7i6ukZHIq89bblxMvEzGy1+zUXT8fjoswG5x6xGNbz5yyCt6VRJJ3TveTcZrfebT5vVp/Ge7HmZ7JlAnKAIzrHVHGfKpE+PZc9A+mdlUDRE6OIUhmWQ8oAyKYQTZAVW94NeJ24hZMlQn7pviHLoIRIhrJ4TMBwhEIEyRy9V6IwbNBwmNFWNoZvTaIoWEZ0yMV+rIpzQzaTF2NoF5SpAVIkyKc7W3xFEdbVaUS78Tc8Qy+H3WZCC8hkCPwkDwEQ/KWmY0cEKmmSCMk4cjh72AHgsvttRsg6HhANv4LwVNMPxnzfUip/LkAc3SHjJFIVm6PmRhgGdVkIXIi2+DA3VdHO2tYvHKIBEGMCV1C3aU0OkPU1gIYJeVIhOr5i2wo++eqiDMO9+k2KrF8zRNTj/GRqVA5Q6+5sl6B7ZM9cyZM83d6uVnkFg0tV9WsNDjgi8pWmXjkRsZZRpKCidADrSokOci044IVyK6NHrpwxQBj3nBCciqoZoN9R6FI6vkoSIxPH9i+lkrksOqrPZerV59/HT+4+fPny61a49W1xfXy/15AY++JedVcPYfHYBnNDBUGe6TzV9VdxiGpgqfLz7GDjwW1moLggeoqBxjMc44bW3Dr3PNnrWsUlTLgKcMKtkfM0WVD1W61spEejpQoURpNp7OAE6JwQIWVb2JNaJn+KHDnEORBVVlaD3FmbfYoge5/qP4jGpPcRP782/lqKFvdlvNzt95TNLv91L7n35MIepbbePuEXjErpVD2jVM75QTIghpgfUfgF9T0AcPthW8O/mHf3jkxmAKP89UaMB0UclbaPVjar2b71OPPR9i9vonHjrgSgY9JP1HoCoiJMeUaIaulUHWz8dcWjangXOQH6PVC+1itS7XvY+M+2E/UvNacuS6Yjzjpzxf7G43G7xNWcLncwuV9vpi1cf/vjdi3/7Nz/c3pMYLfbTORugHoybLZzSqQ28+L98QtAcWQRzppgm/puooQAn+jSef/dkvPbnxCbT+cXlxXym37/gBJmP3ivy/GU59/6JFt/xT9rrM6KElqVbGhmMZrZSX0idd8Mn+Vfj3d3m/tN4tHlyvfzL3/zq6y++yEcZh8AYfv3B3LmDKo9lz9igf1KGiEKIqpYOZRBa39zHYc0MtFJEvGj8/KJaryC2WSopq+leBE0+Fj5lD3XtjK+qbKodIVVEpVwEIGvpRWk3VYYwNCh+mysjnnv/gSIw4HtIhNIMoGEmw6MKDaFWPEi2bj+zggiaZSovQ9OhBSeg+AlTHqyvBWDAITvPpxXRobRZG2eglvwr36VPmeakrwdGpUpV8dl/DMNRqQ1+4LIe6ILct9SZ/QIlhpLSCmpXVrpcpF86XmhikAoEQZmWZEtIbknPK+grUPX9JLqk7UwAKmlFUR7HGSJINbGB0OGD0KlSdgqSHnMaoAPfTgZWMztS7Q6Dfl1QeG/Qf30ztursGNsNGfR0vh/PNv7llNv79Yrzp36oUd1h5uzR/il8hBlmNwmgF34bAM0FGqVblMQO9Yptj+grxCHmYKg2ZtTAuWZEfRn0ar0UPgQgKqnQDXdU40mX6Y0YqCr/LWVtyzv2+YsN2O5m7LzL5Wa/f//hw/PnL25u7u/uVixnuCwVja/vhWSnlLnevFbViryH4MXYhHAovPzZrUY7BbeyQvBrEOHV3gaklZQnQ3QA7QxonArPiKjgqE69wQ9HCh1s8fCS7hF+SjYI2QwQx+jpIBy8WfEgDQeiL9PoedOF3kMwcDA6ir/wIP/cT4ByL6rquf5jHkBE1W4B/mN4rMM4QtpoQ3sWO1g+NainjTbr/U4fgOUgxQvv/I8B0EIU87DNFUoTItJupKQfZhEndBATtf3vgvgJGuts6HuccLs4JTm3QoxOr3ZSDXGO6KDAEPdq8FOlBOzO4nath897+AVVh3ShAgARKSajNFNlfqGLCcIH0L1ySsIN5wT0w0byHwLAzxmoZq34eboRSaoDcA8ffZh+saq0v40325F+n2R+NZpcvn578803P//d77//wx9/nkwv9CMp+h4uJ7hucbvVR7PxLyjhYUz00SZSTzZdkg8aVWIxbh/2YtC0dysS3ybU9xxsyAOWyyVu4DAJvqGo3rVzuuMnMcGteAy7CjkR27PgjqiPgKhwo3RB+z5nEBH+zo1Pm/uPuves7PnrLz9/luxZNkL+CJ57b14nj2TPbfg6OggH9DQ4qRb0RcKdVC7O0POhCde9zgCk4xo0yqbUeevvPZ8oNGqgG2dYHr1Cmgvd8wHaGqlhlSJNSDB7k9D40dXUoBbN0Ex3+OjQF6pBsucoA7k7jgdm0l+YrKKrS2UD0PlUHwROkMYKxKp8wkmGjVrGEGacV79Wq1X9OHlJ4woayFFnGKv0wiPU9MJXED4colx+kCpOdy2i8NFL/MWMSTxjRBVRWteaHzQpg+ZZhhwFNO2Lw+HaBj5AR2oui58BCd0DDiLaTQmKX3Rh4LSQOs5pdbCEzXGRbPWAyIKWjplHl1zRRwIwGutLvme8E9rtanO/8r1nd4phiqZK06Z4k4c0QffFMEKEXwFARBQ6RFBVFDIR5wox7T1EJ2U1WuUvAAVQhkGq+HMZ4EdTpZb2bAgKLN1ESd8UyVKYz32vjt1iwotLxbcf3r96+fb9+w+M9fLyajlfYERWwk7KUKZBj2RrSNUBR7QKdPJyzecaLes2/A4LjuZHnDLv/ZwAUYB1I4717VMoEaDX+rhNh/AhTpY65ufV0EARG63egQmIZl+GONcPkxI01oBah2UVog7PE0TnHDm1QZTOg2E0yvSDmmGWCJxzgnBiey4Nzj0/1q/TWAd4EQpRwzyY/tU//Ud+TJONf8O0oscQ4EVNRjeItZdg4wx7KOAgCYEUwwoX/+GkGhEozfBjC+L/HKVpayE7aW3KJ4jyORBgBZHIxfHZIsxUe2DQqMEnBLYhYhWRNM7ahaMx9oOVVNHv1WTOfw138xMRpUQoDNFSlhT0tMy7C9AwO5xzBEJ6UJ+8sRGG1Jw+pgoSDwRZBAVneEo4xWcpQcI+a1pq4o23yHWDWG35xd42vZxML3ejxfuPm+9/eP13f/zp+cv329HcN6Q5NwzP4+PYtr6zbFu1T4ak1FlPHbPgZjpbE492Z4Wj5JQUh76sSdJxwclys18s9fUL09lMPwDtOz1o4hwHym+S/au/+rIqz4EfytAurM0P/wy8rIazo0aAjFm/RqvLzx1nh80d2fNkv+LguljM/vI3X/366y/HI65S9cvPgu7oJ0Al5MyjR7VBbuVYhJybLn4QTmazsaxMtUwipQr0c3dGNEtUnMAqB7coUFItTsGKBx0WUDEL4js7hFYQQ3hat8fK0WwVAzU4aReaqaUaJpyiQXRKM0wYpRZmdCD6vhTNtBFVAU70KRM/TPyQQCeHxi/SEpUrIG9DGG5c/UUaDyiUJubxAB9lPOvzfEk4hraQYhgPMvT13nq9dsbcRsyEXrZT5grJwmJxwYGmPWh9RYhiV/OjrTb8HEuKxgGo0WGc4REIimpUrltDiEAiB+K6R4Oa4AZgtg720nZ71n0PH0DHrW0lh6bLdtYAJx5SRhplia1ASSxlHk5EPZ1vz4TB/+ms9Vf1dNIOqcAZImDn0ghRZz+xHR2YsR9tyJKcPd+t2HN0fUVI+t1uwvOuMjjQBst4ODwxWnBpbmhRpflpPVXKQctvA1Jl6EKAfjSiH/Mg0pSgcQeUqNWtDzLO+LFRk6YKoe6gSL+0ZsUgdOoY0jLDoPYdCSWpwma7SkS5AmHIpjNdhb558+HFi5e3N7cLMujrZ4vFUr3yJZ6ycA22/rSIPy1pNZ2/o2j9EgMlc8XWzakiZwuvLtrxnEmJRa6XsuA8fTMMTHWqUIOGqFAzeQKU6SwKsQqhvunWuCMY+BFFuTggOiFSBjF8TF+3iExknQOqIPN10jTV0FZsoAri/xylcAL4fUhZfmbKKjqB6m66aBAR+hVngAgmKB2rN4QDoFGGSK9TtcrBc4ggol6H0u00RA0UBbM0RQxq0BDKGNz0tH1qkCW9XlFioQumxOE9SASwPTFAhhlHlqF44PcEgujYtllRnvcEwrT8nKNXDnrmn48T7bSLkyLMblD12EDtdTp9NTRINTjhhD7ipAGrBWY3ZFDC7EUnaiDLF4KBrbE1elqINFbn0DZ4As1bywxAOUdXg2aHEYHwTZzPo/hcTHHSZ9vC1vvmaDeaj6cX+91iNL38eLv95tvnf/j2+bt39/An0wXZHoa6netFpJdotWsOTmmIkLgA9BPV2U5bhEcEcepexnhKvkF3lhcXl5eXMOWNMx79ctf8cxYzNSBD/0FcJPC4yRlB+NRJ7IJkmSnvy4Rg0W473q+no/v99m67uZ9N9r/+6ouvvtC9Z8l1xCRyNetdXn78hMkR0kBrxnBTDQr7GOEXAUJTeuAOX48AQpdaoaoQsjLCAVZvOKlq9DvbKsu8l8KkeYhCKVSJDqXHyjjWL/QmfdXWQjjV98RTokJ+IgQim2OBCYqmZ0prBsjAHqD93gA7ClWlTDUdkeEQYQBdiC3MRFJnJtA0gPMOAIla3II6vcupPaR6ZDs0gbmzjNNIZGUF64I2VpYrJBSIqgLDDxxLhdiEVLLSiQqwolNlkEatImY6CO1whNIJehpYJTq/pAakN0Sqqhmph1B9WCRaCropoMOckFQD+lgb1+xTii05Yn6se41Ju/fMCVbmPgPWRIA0m92DdDCi5tOdhVNNn5Sx7SFmNz4g/IFu1XOUszIBNVnQ8QAyv1Eo6QkakzF1LFToR3w0kTMQaLqdv815H4SrNTjVPY/5ZDK/u1u9e/f+/YdPXBgy0tdPrufz5Wy+RGe92a316/raOpkO9nKdPlqpy0AmRnHqBEAvIFmfE3350W63WC5522xW+rul7vQRHs2TajvSrkcESRmOBIMo/MeG89DNDmY2V8DOhAeVgyicI62fGEYQosoAOlMJHduS9sQ5s0cMH0RvC6BRBuen/V4tsOnD7abFx6QnaC26p43VOQ8RpGr5URNVBtAsodIJ3Eg7TzW9gdYK+6t/queeyZt3mzXmSMiekci0Hwx7wSS1uICTaveUqeAmpABZOsUs4oQ2evqA6EQ5qKrlfy5K+8Swgiw0hWO1MCk9FA0lyiwWB0DH8wmzqpkVWC4a3yYmJGu2KR+E7crwAAepkCqGQmmWKFXvJlyoa1PTaxiwQU37kZmN74RRVbvzVuHPzw0qpaxGOQHtlA2zWTJUc978iyfz/eRiu5u/fn/7zbc/kzq/fXu7073kOTvlTr9FoHvVWJGQ4maI3FmvkIcrZjpTu91EqKq6Lrht/X1lqz17r6cVR6OLy6vl8gIJHN+YoA3TDIH2HXlruWw7o9idOgVQS9f1dKNaE2mOQiVeP78x2ky2ZM/3281qMRv95usvfvXVl3lAA/hNFdyTiKSR/t4zcFsN59UTTiF8ulLVg6bvhaTa84uTKrDQA2JEFCaIDuhpoQZ9EKXEQ88B4WRkIcJPWYTZjRNkdwuopgxRnB6cgCnT5V6tepQqiI5+P2/gJ8KUTBCEVq2/qy5ZHYQPlyPEPApVDdRoIwVEhT6e0Pj2qhBgVh5pFdaXEA4KlBGxlInXMUtCyQjw0u9qa6ENK5Rh0XKXK5umGetI6XC1bEjB69n/3E5KB0uLu5me+2+iSP2SqwovQI9exSmACE2ZjheogkhDnAM+0hBB+N67/D5wDqIB7RkMH/UkWKYFuHS/N3QFh93y88Tr1iWLYaQveyYpu19t79ZoqNNERWKnMDyYHNduyK14BpQ8E3u7ThEk6pB+UYYIMpitIoSOFnTeNe8AAS2G6HHSVlXR3Pp5oaqmDMIMUqWk7zrke4caeT39zDA4P9YNDQC1223pAIkuTWjRsDIRK9zZ7d1qPJrNp3O2QvLmDx9v3rx5/9PzlyS7iDjqlhdPFheXswWZ9MVkvhhP22syXU5mi+l8OZ1dQC+Wl+PJfLef+Bfu/XCGwMFLy7oxoj9NuisTnU2cZ+sk1ZC+Uza7odfFb0vmDL0ygI7J8bCJf0KcoBoKUSg+ZW/LpUEImMVHrV8n8nXsrUTAdg8EE5MHRSD8c89tT3kcbq35DFHV4LFqGtIuZYQPE6J0CmH2aIIBxexLkOhPtixAHX5oq4hGjez5H7YvPPCvpbCgdFkcPZdA2vbsI/MBsDIp08MyEcd7U5gpQ/TMIlw2zglKswAHxM+fD7rUKCPmvZPThjwGjT6Wnmxk0ABXIYLwqwwsGappmcHtYogTEa6GPpgcQ76M3kOHxi9pr3zCBFCqD+ceIObQWdRzWsVQ/FwySaHveL9CTvxwItn4ltVsN0revNjsZneb8YvXH3/3++9//8cfb27X0/mlUmeu5rYbTkweBq3KnMCE0dTbGKOmBUzy6fCm5PwOtgHajRp7PZqMC64i9TuGo9Hl1VX9QVynMZ3t1DunW/QMkS4V5MFOssniAA5ZDb1wosXB0gYTWvkHWkqdOWmRsmz265v99m68314s25Mb+b5nuRXQx5VKeqD/Qko3OiA05cmUVdMQhSiA0NEMEj8I/0RazCKqiitpHEt7oqGb/YgSQy0bCTqkq6FPpOGXNEiWU6KSFn1CMJ0hrHVAmOBkiHI2gmhTcmzYM6Nz6ndwFRrnJ52C1YiHgGH0KdNWaK3KIU7pgSzT4cCEQAFi59/Gi3KALSnRzIsMBVDS0JQROW1mtR/4BSnbZDprD1dkQhEpSiO01QWr67mRVjeaXhwOOj0sbHxaCQF6z6BxBySkgjiKrqGYPcRqu668JS2K54y2RYJJPX3R31ijyq6h06bubpIPjkigb1ab1ZqZwY2iZYoUq647YMVWvkyoVejtTvOlqgcHQhoefGsdUGqhA0uEjA9EGQ5StdN7663gp0oJDVgqlCUt9FYBTErvyW1tgDBFuLssE0r2btMaY59Ymq/49GY+mk1mZLvs+agzEpv96H61+XR78/LFq1dv3998Wt0zvvvZZkRuzTizpqd3m9F6Bb29u9t+vFvf3mw+3dx9+HS3ZgJmpNFXs8WVMmk9HTfdbHVyID7nzPonWjEobzlHdeQED3P7jh8bpgYzgG699pCCMFP26DkxCUo/TN6KWaBanLINp/hWObIq9M2Bc7WETRnYU7nN+6OIZsrYmn2EzttBemJoXgPM4vQmv4CYgHIbD/wvTiBtL8qio2nG+HDvOc89o8Ki51CWRp/pt2FqHODqsGN6j+j5oftu9nwQuucYJ9U/gWr0BGduG3xqEFp1oEOAng8SjohjPMbpR7YIII0BfZWzEFVtzYOhmBpq76RSaUzKEA+ids8Q2YghMjz9KJ04oVrAivNEeCUNEYcwXDYrOfXNFb0fOn5YIaVvwNfzyiiwRW+2o/HsejrT0xo/v/xA3vzT87fvP63G+jbQ+T1752Y9n092/olc2eqx49wnwCdN6qWNUA9Bkz+TiwOf+SywFYtWyoTWEmRi048absm3Ly4uVR/PmsQuPQ0eQH93h+4mu5sWq19+HFoVedfpV4XqcqWX2lNregB6Ot7uVh9Hu7v81mBlzzq+7IKjj4Gt7DnWgxs3aoSusifAiSig2s3IwUojMdAham30ag+WAOUTThFBzqblM0j1JCnBENDVVINeWiUInypvvagUHqwabYOibAwDTnQcUWtUVHcvpwwBwedhVqkMDx9DswKiH9jrAXJ43CPacO0QQIEqPlulU8ADLYYJms+BGZ08hxc5HCkYMPWnFv86DNWIGERsWLIa/Cx3/zUortwhs6TdNC2gzmIVGf9Eq2tIf+NHqkBWUTfUhEUw28VoJw2GVvwawqgupHpuFTzGH6wP6B1CC43p5oZ5jARAd5qMARqHSHxDP9/3TPbse8/b0e395p7cjY1iqn2mNejvIxripOTlgyhij/PJ0FGqzQE9HS+OSRBnMAk/pebdMP9gXkDUqAFogj6MoPycm4A2X37lWIgtbPSJAgbGDF2GgzXqZYoWKnrzHjuZTefI0wKXInqiaDqdL6/Imj/erl6+ev/Tizc//PT6x+evf37+5vmrN9//9OK7H55/+/3Pf/z2xz/88cfff/PD7//wAyeRP3zzw/c/vXz5+sP793cYbneT+fxieXFNoMSgj4uvycwJTzdHuqPqCOlCD8UZdGSPpmekmuEqSc8Mio5IXh5CiUqzgIeMYe/WugcORGiYVf4y7OCg9pjJuWcRTJzRqgPO6ZgXv3cVInRxQJgPaobZoxR69GpFRzPVHDZVTQnQKDVQzqf/6p//Z34MSfeeuRim+1q92cedCUU19vFWxhCha/cBJQXZcdJez08VQCNNabWjk1whOiAmfxKPquk4Pg2jVQYccUz+so5cDNXE+aC0Fx046Zb2UlFsXo0/NOxCCCHmmasgzOIDOBnPKPSIQoi+jA9pGKoYQ4uHvRXOVjliXcRXSN1SVvLaPPOulyRT5eiTi9niarWdfffjq7/7u+/fvL9b667HbKs/um05MzES9Ami2cqVvhsuzQ1gnU7zCT9DT7npzZWmETrbnm82r/3dwNfX19BEmjMNmiwNrDVkgr4YIRmzTgWmKfKEks5ObL25/+d7xnKAtAXaHnyZjDajze1+e7vbrOaz0W9/9cWvvvpC957brKOs5AP3k6m9K075OEFTHoigRLQeGvT80CEKOkMdZuoUPbN30vMDGg1xItIYDrPfi6DhM2jyZX4Lw9JzRCfKiniImbcwrXVAcUJEH2h5eEJ7hQLV0oQgPM5GoQNobNPZ+ksF/Nha/2G3MSlNEMJyIQoQFh6Z90ANJzVuoRUY/4cxgVOfYqGj4VOGr4cSdrtkz0GajMMigNkFD0sbG+nEbY5Hql63gk1PYSN7dhm1JOigiQzRpUx1sKU50Jiuhg8iAtClEH4I0JFCicobYLwGXjvnhx+nZmiKdTBzepTLgy2DCmdHoldPbuxGN/fr9RZN7Qh4QEV+uk/+2GXrorYkdjT9GLVAO3bcdEIkjArmQSANQodZ8Mg3OohyNRSUYS8qZo8wD+XQO1VTRjQ57KsBo0iup4RVk6yodIXRPmLuc4lGejSZzrjMYkgZX04E4/F8t5uuNpObu82bd59evn736u2H128+fPPdzz+9ePnT87cvXr17/fbT2/c3bz/cvf/I6/bVmw/Pf3793Y8///TTq9fv3t3eru7u1/P5Yj5bXl1ezefL3X6SuWds+gh7wK/uQxzovD2EuCpNILrLJkP0SCsRnStUbH0whUjZ3VIFpUYZaXk4N/+TwKSsevP4hFNEScXk3DfEECaowAKpGaGLWXQhnJ4PHVtpd7bxFhS/cM4BMelF4lA3p8oAGaUaNkpB31inPybvt/rU4H6rv7OghiQqg3dUzGhH+wmyE1n9qCeyy5sRGoWiQfSHmB72XyhD+ztp64BSOwHcXpRt/cTJke1AFjPKGBaNCEAH4VD2CP9cqu0HVxp/jUncah/JOFhT3geCMk6CEoGeH9hnO2MFMFMWqooySEIIejX49DghHZmLpgetVjrSb/eJA4im5Fu1qC22++mnm82Pz998893zn1683e1n+7E+q8f5HjW2ULbfzcbfPo4rv3xffOK8lHZ0Rycu7RBaZzfi15ndSZDDVsCMqm4IaSfTZr1ar6fTWcueOS/Sa9lq0euc2DIDf9OZc1pasx/Rblf7vUj5pnW3xX814OB060TnXLLn8fZup58bvF/MxmTPv/76S9JvGpShxkvffaBw0xJtyWfII9i9ZOdEoTiUdCpMED7QgLgG88GVD0o/RBSibLYQ86JDBI5fnBM+wBWQuHfV3pt+lWm34CMiR0oDzJSFkypwc7UIW19QS/DRx3NEQXY5CMoCmkHoMIFZ6lGjjYiCxjKoyv8w8kEaCh0FmR23EmasoFNloUDYTsxkKtY52EaTi0vyfhYZtJaXW4s3cZTT6uWBkn6s/OcT2iiemSJ1wawHl/CAuV5qsyWM1LzEzPHL15Zqssueg/gz5bohYyM9aswzJB5KnEOgUxEOxMGqRPFGNfChj8iaBG5Iw3ESAECiOJw9azyS5in5wlJ80r2tvnODVE+/lsLFv+7j+/OU/kY2HCrCPE1MS/LvDntgh9HSzuEgjl+2bUToZmZWyqBoCwVGJiOvRoZBiA6wSmNGM5wMO0TTsyacEOEUJFJ4zQ9iHf6tY9paeUsM8sBLj2egrx3Qb9r0tGXv9mS36EBu9Tvd+vshK2g3mnAG4LwwnV9MFxf7yYyLE4Z4vd3fr7lymekT57OL6exqtrieL5/Ol1ez5cVkvtyP5/v99G61efvuw/PnL7/7/ofNZrdm25/NmRwtMmLSstesux8HtL64s1UWjnUfQK/vvjeH4YfOmEhjQFWz5Hr05gF0qnrrpCnP8Rj/T+JkKHq45UNfuiAbYVooJ4WI+vLPBK7Qr7Z621SDxjLOWy+UchGi3Z1DdQCOQmSCagb9fc8s+3xqcL+feco5hmIdFyq1cmA2vyfwNiG06mE0G6eXPgikxPSY/6A89K7k9wyPjpqO7yPbEJmY0ODA786O4QSEikmsglQRQadMtXAiDccnl5Y9w/EI6BAKgZ4LIYSYHSIqwMGwVZpJ2xZPMEhVpmlKeiMZexrdGuwiLUWrqddqaKpvrLNU4om2RbR0nom9ZGIjnZD+6AN50+v9+GK1m717v/rm+xd/+ObnN+9uxuPlze2d79RgxQIlhd7ghTprVVE5b7a3RNgC8jujR5ezmhlzRiDJcwNxgpz5mHxc393fk088efLEvZjSgm31ZAh7O5zpRL8lC9oFgGlCRw03dCspb7IB1bN4dONaM+l7zxKM95vR7m63vt1t7pfzyV/85le/+dWXDC4dxB+OnajLlePXMCpE9+UEaQIoHhk2hA7zBFEArW5kWmGqQ5238g+KSZmleMIPqhqiwQ2EaS0hdO07AEKzAf9YOQRlnUVSTXiMFHEXM2h+OtsgfHihcThwpFaaMMMPkeeGowDCx5am40ExeLgQQSODiHKPPn4AgQnQNHeInyoDSw6Iq8xCFOTRWrxnMKPjlSTNBAkgFiQm/iJq1c8ipVlHxH8dbvEvh/70mCutI8F8+Lo727YAqgpkYcA3kDR0ZLONJm/FYYhDxw90qn3Zw/ID0xELSIoTIpoAmuESmkjMJMRUEjEE1VzJ039eVJXmyUqFFZjlPUPMluMnN/b39+u1sucZGyMKm6180m/K1pIbw1Tmqh8OCs1dd0gGimxAqtj11UL8gDQ1NCjPrrUqmn0He46UskgEJhQhkWshbDbr6XQOJ/ySYu39UIg3oA3w4E2+2VeVINsvQt3IYChtLw8eRlJbf0/jYjqdbe0MxYlGcsl264ePdDda2Y0uBi+4RBmzS+t7lqaelwk6G//VUl+/jh4DOl2waZOC04Uffvz51Zt3Hz58QmOxuLy4fjKZLDYc7Fr2GgWdH+iLw+YU5G4qupwCxGxgSUD71U6XQroMUYPp7jIAvS1gmk6n4BzN1GrlsMkYFY88pYIc+LZoPmmcBaW2xY68QbIT1hkObQ04NyEqSvgh3KitvDHBPzcJIgJFh//L6EMKXWMYPOYK5fAflIITfjWTVqpdNWbNcFwTpv/iv/zHTIhu9K3vdWmtX/DnJDHT6PvDqt48dlq80MOs8FJc9IHhc/pinxa5KlrVQVkrM+2ysGcs9DDDiQ5EBX0SZWjKE/T6ALqUHwT7WdsmUeNYVqanjqlvqjb+UFI/OFTFBMBHCDhuWYjUWmL2CpRVrRJoLx4iKnDcY4xGz48+XiEHf23ceOGlOP14KnONK1no5ZlhQxn6HLU2ZVzmL3XnpDnMH6Z1G8ouZUBv7F/Qkxu6FztBWR+X1uDuFrOZNkdc69G1xWgyW2399Z6z6W58Mb/67af1/OWb+++fv3n+4sOHj/d39yy9HVsnAfkvzdpfANutzk1KhfUXcwLRmGhYcV3j79Y1f+qIHmIeT9mCWWJrzmaj0ULf6MzGuvGSg0XaqueeOfYur64oV+uNvkmfHNpnR0DvHIFGYzzTd0fzDt8dYrwOZylMfPGAnAHRKQKgq9OgjwuN6241G29X97fj3eYvfvPVr74me/YXFGjoFbBvgOB/3/Y7egyPs6861CZL/VMA4qgBl6mGbxq+og4xMJuOma5GKdM5aECk9fApq6rocDXc5NP8dDf8QKSHqhr2WQVmZsVbDzMrd36F05IFe0iJn6C8AapkBqHhY9L7z4uqsthjDv7J8vQM0JBZgsdaAeozc+1Lo3CihjnIT5yEiWEA358ubYMWH9A5GPNKRKGRQqNGwVmc2GTlv4cg9elQLyUOh64o+LTbBt8LkaYTQAhHppR3vpir4m6iyTJyje19q5XGwaQryeab1miPA4RSX1isZ76ZXFkwbAoZLd1IoQkdfIgy9RkEubZzqgkDaRQiAnNfZJ7MNSgPknjRUicCqhHJkQENwkxZwFz5D7PthaaswmGqdBNAlFtBPxxCpVTVTjAU05pUoP0F8Dqy4eQzmNkZNPA+yKDVX3md6EkzfTvlSL9vs5+sdlyBz7BlfhlAKyumHOd2rwcUaC4yPMRhQU6HXmt2DcxQs6ZWl8LXqnNf0HNnCUcmNEBGyKBOtSF5lUlZT0Toi5Ct4Na9jghRmz/VEHIibxkcDRw750yP/XiO0n9tmFq0WiRSUvwpBS9vFOxKMWQZyr86oQfXEM/0wRJdeCQ8x6ZvFFW4aps51Q8N0v56o++uwwAdTY2+emk/5XyBc9zSEMc1u6qfPZWx1r3aIwzGmoPMJuNPH+9+fvHqp+dv3n2659Q0mV9xqtCTM/5l5fV2QxQk5kS93a4ZSsWZJeMMW22Ntkydnytx//RnRC8e7NWgXpCKAZIOtfWCYR1BGiFSLY417HAjqe4NeVQ49ejXVZqymZAaah+OKOtVyoTg76RiLTJqmlFtkDJlkHVQaWBhywIaFQIGnl+/4qfKMIs2XyGcg4V3IlNDbRhO+ZTZewsww1c4bqkQTknD7BHbqIHG/VOIw9iCOsSCxsWtjk6Nbxvr4UVDSOk3Ba/hqN1P/8V/9Y8k3eVnurm0oZ8tJq0CO1JzbiOcBo9UkG64OweYI53sCBDRYehlbodVnhBFF+Kwx4k+SBX09AkqksB2Bz8hQOgHReCkCsLBeaoATqkVEZxUgzBTVldPes1Yujwyj05vXtCRHGLQCbyRmTiCDzkdvigzcz6SdDzKkIM9SokBaEVpLL39APY4dkf/NMl8sdRhrbu50/10MZtf7ieL1Wb606u7H3/+8P2Pz5+/ePPpZkU+mzyKDUiOaAy3asfvavUwntQVlQ5s1o83HX2TPsE53dEzYHIhTa9114hIk8IuLBdmkjFTXlzqU4Mbd8qx65wit44HmjK7jwwFET7RP4DsDUp6G+0jYr/Z3X3abm7Xdzfk53/5m69+86svlTh7KGNHK3rXQUZrbOWuDojUvoUwQ/RlD+kNaKxjJjhhpgqKDh/QfgYTGoKTF0R0AmsJrT6MWCogdM8JzvnQAb1OQ0DDaJzo9ECn1LBN+hv+dDaPNICJCIVsQeGUCDjFaYEFOARwogMRhE5iFQ+gaIgHgUhW3R44HKAPQJo6lQrxCYdQiL+fiISnbAXo7xgt+LxFoSWAh241WxxT6qRpwKeswcm1Igq0SGLBJURENm2gClCgLFuHYgzHi7WEngZVTes9IkqJ9ARWQXAwLyYmhJEqJVULG2BGGm3eIP1w+GBiD1nJpGvWGnuf0EApf2tzJxZZDTX2sZV+KmWz2uvrnyUj7BbaAa11j7mqFNk5026HUlYgwxAFxY9FKWiw3VP4VmyapQ/ROu6f4LFKQ0RaVMTUrOM3Q6e6km4tCbHh2BWNHmKTdECzEaTAYIrA32Hlw28vb87ND7YurG+mKsOuHjnv8FTTCOpcZkJyWnbi6Axe8wVbrpSIz+aT6XK1Wr3/cPPm/QfOPh9vb64udXtlNr+YzZZkPm4XeP+RA9zaXOOguWJR6CtUd7vNZrTe0BV0ZmM2Gd8FH+v2DbOgj7BTVesTJbJyoksOlCH0ByhfjevrazSM5GQ0oJ7Qj8N3nqRHbtZ3r3DqgaVvGggNP+YrrtQyDn64EV66IGcKwKNFaQ5xtL1RvgypuPogMdQcSicFg8KBA1LrmTEM8SBdfoow+2FE7RxNfBZnpCDVx1AKmJd+MQNXj2JGefov/st/qDXHRGzXTAdTm95ZSwek/mc5o+c5aNDqEkR2qIr5soaQR/ukhJNDnWpQ9GDVqmUV9HRv3qPXOUfaPbd9kAlOmFUtguZ6ZtEg1cRz0l/QV61YVRF9HyLCj9vSsRGfPXoPEKXA24lyNOFRNpZhNXF1bGoL9cWlbpnoVwFh6aIeqawOe9PW96swpq4Dl8v3+dRX1voo+n4yn+qvbJfrzejVq5tvv3/1zTc/v3j55u3bd3e3K91m1iaoYDYbZbQJg5XI2YymGDLiFSdoCtLROGCosWrZsfc+dmESI3UkPPTR5NSvHqqibHu1XkFeXl5xylen1GDcZnBkpTQE6C8w4vA/I6ebAAX2Ke/akNi4QekMEbMnbibbu/32dru6JSH87defkz0vF8SgTVfeaEW3A4ea8/UAn+IZbkyo6kkZIjihg6pWeVKtsq+a0FnKI6ArHJ0x1V3SKYYUHb0iHWgZEv+ZnyOci4qTqs5LRs+nHE69QjgEJD3TYab1cHRPy4gURNT7KakEns0CDLxVti354CHY+bvDwUkrPVBrlEeGMpym39bzQacHh2EjBufpG2d3XAVUKVmvSmG9iqyiI5kiVRypdCPFNOy08w9BZ5tba+DW7y3m0IVY9QS25T/Hi4gOEQXhVOvhVCthgn6+etAaJfrBwGwfnyhOpIV444J9kGvWsWpiw0udOCx1CkOZJBs4NsmUPY+mq+3o9u5enxrcT6g6qmF30g6G4oHQVDgn46WDvzt8SjOv4ncECgVrm0UJHDHMtpygmYiSAuhU6YI1j0QuDzoh7FJINWgs+W9qICaZevyHCcoVgMJKhJnQEIHlQsVMiR8tJv9FYhj2Nn2xlUGLB5NYDa7QctRI0NWJTH89293drz/d3rx7+/75ixcf3r5fb7bLy6eL+RXnjfUG52jO57PldDrnbLL1sx97/1Vzr9fcr+V+stjBnCxGU+iLrZ7AXkwXl7OLS0popLuxftOA9cBry2unT5e693qYhA7xX6dSIlaN6oajmIo7whLR/SFEDIcuCNQ31iP7BR3TR2tGI90v9yjoCNVddJABkAvVNDYiosZLQ1SIBuhpkKpLIlPElMUMcQ74LW0YPJStxINtqqFBiUIA6GoukJ5xwu9RrRRiAlr9OJJePzq9NBxw7JbaUQC+9+zJ2G5WPq+zZHUBJCUd2HpDr51XdBgPODjptmypH5DEhSZzuIIcDIhiWDjn9ECKLUTKKD9mgs5jIpqmjJM/B/HT6/dNF79nFqgWByLKKUtURCEu47d0XBMYxUZ10lIoArTYOimcg0JOC52JFXWrd6dN5nB3lNJyz7usVBWfJYM+S8XHvjNRfXkp1/hbsmE9tHYxmT25W41fvPj4x2+e/+GPP3/z7fObm81qhQnzoAt0VgWJdq0NIE52do5E7RqH7EfR06LiIIgkxD6v07a+IiPn+KxDC40strV/HBunOF9v9IstZM/L5TLZcw2V3tzBGRcBJA1KSIbbw84K6K91jDaGMoayhvSYJW+MO7a/5YxT7v12dTfarb/8/Mlf/uZX11cXuqXnuSDmwTlwqHpkwhU7DFEoznlZaJ3ppKXQE8FJFRQnBAhN6YGSc+Kse1ey8dCkCsIJEQ4IE7R6Jw0f9DQNdSNzQAKIZsqoMU1UHaBQ0o2z21KDBij01YAqYH7jATSBUdWKKlXWazhlEimIQqFxjeLozY6LWQ0FffYcaHENKUWA1E7dR51v2zGAx7yDcFimfm/AEH6cqw0TPv4EFJBm/SOCk5Q9tiFiFcQJ/DKB41vhB1jx0NlzxDAKKeO2Igw6D404UUj2HCB6GIOtYFI8Hb2BOHSG0o/Z6BmIcGndFKXuLJBdrZ2T3dxvNnvlWCgowke62Qea8S/EELT6wGkVVRthHNa5Kom407FpUwjRxx+iJpSq0AV3YHbOQemrPKg0Pg5BjX+YRU/zN8AB5RaTVKOcalDmwPrSqfjDDCTR38okGe3bTV/dxLAVs8f1EstzPtejfbf3q48fP336dPvmzcf37z7dr3eL5ZMnTz6bzS5R243Jd2es95U+xsi5jonmBDe/XeNkMZ5yarucLZ5wjhuNLzecLhbX9+vRh5v7129v3n24vb2nJ3poWz+EP13OFleL5dVkttTPb7HDT/Xl1hoNxoMhZCVN9jPt/bpdrZtCXheaGP8xkpc7pdSZcyado1TfdWdDN1zaYS2XDSgPL5kJnquT9RYwPjZpCG03EPbg5osJUn0I0uwVYhurmtZUQarneFAEE29BY/0p9H56q/DhnDcEpxBOp3bau+l/+1/8A6LSU0NKfvSNOywz2zLePrRyiOSumzki5OnQdhGg7xkjlqBToqZjqzs2QN+rE6AftPrAKTpEoVydiwL4fTx/EqUfUAUhHuSHPinBiXKVAXRfRRntMDuc/HnrAT/n0JFniE5JxumUMdXiAzJe9g3nyYgdgi76dYw6fB+8w10QHcpKmtv8csok71iz07A1jOeziye78cXH2913P7z+N3/zxz9+8+Ld+/V2O1teXnFCxjG7q/8Eii3LgdOtHgmlao6SG3YWbX/KnlvrBKPI+E/Fybdt2Z5kLgtBJ28M5UpPOav7deLHN9GSUcG8uLhYLBZ6JE7Juhy5a2pGXuyNZtRZXfxrg0KqewBSZa9r58jkK4QldQ+kBsZblh5xZkhW+s6N0W717Hrxl7/5+umTSx1tummFvvOM7H7aBhWDndqRghFRk2VJI6rskbk40QcWPoASufsHhBmccKBRTraaapBqAgDFCVItaQ9bHykH4YPQlOlXcNJHiHQhaiAiP1t8AMwohKaM5qEc/rbQK0cK5OKE31ZOiwdUNWrQVQIvthZbOHmrKihbkOy5pBIN2XNvAjJ/XlQmsNKabBik5rtMK/ATUiFVSktPF8YJ0OkRZh9bZc+p9jSgIcqeiW2IQnQoe8ODSUsNDij9VAOqxYHYemxSDfR5M/dce0FzL+jqWk+VUiA4mBCO31HQ7cnVZn9zt75ZbXw/srJnq5yhIlNIDgw01oBw5GTAoNM0XUXOcDVOlFXKq9hE4A4JiIqQmQEh/UEETrLbSCkRhQgOtlpj3r/U21bCZCjDD7No9rs0JFvDboS+iYgAdBakdvX2J4XxTI9jISKGpmaXNndG2XZfzmF6BtGTGN8+y7AncCKYTGfLxcVqtf/0cfXq1ftXrz98/Ki/Hez07A2v+WgyJ5OeLq/myyfzhX6aYDS7mF0806fet9OPt5s37+5+fPH22x9efvv987/74/d/94fv/u3f/pHX737/7R+++fGb737+47c/v3jz4cWbjx9vVvdbVhFb/XQ2XSyWSyLUM9Z60NmfZ0BG6LOp2s+qI3CvUk8jp7O1SHUjG5TucWlAvAPhDYm2hlCylfmOqRiGSDfGsBBfhpQZsZQ9+vG3nwMQBa3+AA7+e8QqaDPV0edggTXqcWDeqD8DjzXUO+kDA2EGQ/W0d+P/+//1/zwZb6d6Vv52v1tzEm8/p4ySjyU4quauG7mR26DMxMRX39s+TDZhFCItQ8pYyUnXK5i9tAf8B5mUPb+8nSuf4ESzqkGZn/h5kB+655xH24d6rl+wmvgcIqU2aLY8NRiYzfP5aosC21WqZZu/8uTsqGrXig82/Z2K8FHwcxvsQRy6pJvm2ofzeJnDWcy4QN+ut/v5Upnoes8O84TifjP++fn7H3968+rFx3fv73dbfesQ3maLyWazWrNLaYi0unCOBzbHjT4yrXMYq0Dtqil1AM1Eqyc5CFJ7COHo3ud4pB+wGE0WmOtmtrZTSJms2BdH+pEImXj/ZTPc6HuO9NFsqk+fPbu6ekLk3pFxw0B5+el2G4ERwHT4Q4me35BzZbseK4+hQpK+YtMj3tJEyij5SNlxTK3Hd+/Wt6929+93q/d//zdP/ot/8p/+B3//t7vtvRR0yTHXR9t8YqB9ExpzEIW0UgRlEVUWLDyogROmlIxz5slzkAU6iE7iyTBCwEE/dKoh4GSmeudlUvonQBRNUMppqzdJNe2CNARiDocgY5hVBIcqZ6TwqfbKqYKThibt5NQQEcAqnBBhYtuWw+Cnl4aoMri/19Rrgoch1Snv2CREsNmuTlrUlzscI9IcmxvOsq7Ls76pQMowiBNi4zvriOTH4GohwxVOaPR9CGBzmM1AJg9xQpQ0HYTgWOiVgZjD/BYnBBys7EYoZuhzAuhTg0aYcXtCFA1C66OGx2Bk5M3KRASHKoGxP5CAwdSf9L0rsk1Fy0f+ZDuerXeTT3ebNx8+vfvItrfcTfRb7grJ3YqrlEFWWDjadIbu94Q3pQMHDCE1b0MViD7RVHwxtxS6hTTQZVKGETn7PJiXtOI5QaQg5uU2KLoIdkicRw3EKvFEISh9CAacMl9YDk0JHSZ9ihNQbm2nzk48ATAp4SPhZKaP2XGiGnP9qU3s9tMt3khj9YVju9XV1eVXX37+xedPlsv55dXF1dXVxQWnuBmzzTnrfrX58Onu/n796dPtx48fP3281b3r+3tOK8vlkgboCCXnHcejkhrMy4vF06fXnz+7/uzZ1VefPf386fLq8uJyPlku2J7GuOYwZynrLjkGnIUVs5NhQ+fePMoII59LVA9paLLTnz7asW/42x0G6A/IHgpB2TM2R8djXAGF3dEhgK40OzXQS89B3ykfayIECLM45/6zXEEvgu6d9DToNQMUzpkghhGVk9KEU0wAHwwc3XcL01pjZc/j0Ybsebe567NnocuedQ0u62EycOGLSgCdMujj5TBE1FbVgCbrIj5B7y3g2IDZ8+PqXDOcxzwXTlw1yuiriTz0g22FeSI6CawcWv2Iz1nKUjH7dmk4by6FSGPeOwGIarUFbsc+B0WZ+/ipuSh+slgxmWNSZbLobERJCHXvGTcq3QYVH7m2nWqPmnJCn8zmuu8yu9yNF+8+3X//46vvvn/1+tWH0Xgxn11P/AWcbMGb/Wq7W2U2c/tWpyNthfKWHXDkIxyoCY+Ad4F2W1APYSuEZLT+JoSRTlf6UIhuQc85fFnBtd2rC7TitPr+Xg9bq6H9ntT58vKS859OhOotY6Jlpr/saafWU2dEKc9jZ2C+DqHncSifsmt7XH70QFcf470+Fwj0kcnVZPV+c/tmtP60unnx9Wfz//z/8A/+4//o77FfTn0cjfVZLDnHbK4PsgNVgTw7fpDwqhqil0JXFYQuTlUf41ASRqo91L0hK60qBNVkVwX4pRNOD0Tn/NKHCJ1qEYDpgO6lNTKWt2BSBjCxYvYBxGyhazb4caWRtYdaHtGPKymcZc8p0QwnRKxA9sZwKMthz+wJljpS1AiDqjR93ZV4UAusK2yTDRvwZatgW+ugyYD5WzJDorVn/ZFl0NERawHVjEz4Tp5VRUiZMIiHQ0D6/v4+IP/HqHFINaiqRtloV5KDCKsgLRazVwidatGg56cEJL3FqV6IP9AFq4+SN1OlbPDOoxzZOXSUoaOvj4hpt6DUH2cZn8yg/ClxmW1Gk/v1+MNq/e7D7Yfb9Xay2I+1KWGLS8rQGdjWu66/7ICUhSiA6D+Edv5OkBphLzkXrTkIxyc6VWg0KUsH/5GWGoD21ZZ0ip9qOSw+MN0cUspysE1z5yDcuErk6QVEylj1wYNe3y3oDy89kxIuPcqgwYk1NHy2cVK66LBnjWf6mg3d8PGyXy4v5UdHB9eaaxa8kp/dlnR2sZhfXFzMdWdG38jEvK/X29v7lf62oF//lh2YzfQljiTQakvprblAJ7fxarUi695tthwJ8+mIdPnp5eLqcvbbX3/95PriV188++Lzp9eXS317B+5ZXz7JaTkCzizjnT7KwFIyzWB7bj0+rEd670jUtG/ioKnseciwBZ20D3Nx4A84DNRQKm4zjcRzkIIonJikJLaiS1qGIHzQDD1i5wql9ss4V+vjARXPYygphoBqOMUH4VPij4kNhxLm9L/7L/+huHB0gb3FCCrGzIOUrOfM4HBhI4azZ9yJ3+9HnuEQU3/uCv1Uy7boQjhRThn0muf84lAtW3DuP4gaaHWj58SwzDNYvQKINMwg/B7nzGgGVHEC4h9hfIoKPKrU4EQz0lO1AWEWGld/uc5BFUitCY5MGkfHpm6dAk6zDBTBtRiYalZItHMwst3AZr+aTPXrTev9ZDu62I2X72+33/349nd/9+Prd7eb/Wy+eEJ6fXfHLqKTOduWuzDmlJT9azZVurpe6x5b1hIrDf8iFL8bTbQ+82VNWq7nkomGJFp1Gc/GvheO61qWlOxualJ3kvxHFYu86y3IlR2PPLNm0UdMRLPpAh2mn3KajDY3hR2k36EUCRSlnl+zF7VDiNQg9f19BLGejHer+49k1X/vL371q6+/mGmz1BjHaVpRNwb3cj5Abh18yiKqWug5cn9mS6nmBpQCCL84GZMAJoDTM4Poa9CGavkvZVsfGgrCqTKw5BRNNkCTa7T6gFyFFjAcKK8LA2boSENYIoSuJzd6lLRAVb79pnJwCCCy6sI/AXFGDVCVpj03b2coNyhEJ5dmGefGiTcrsITFiSjrObBVVqwVm2ETmA4fzzpejOz5PaIZomgQQ3DSQRoMUSU6oc+hFh9aaSfMXgoZb2FSpkrHZWCEhokow5EqkGcTeag5NjADjmoUUdhks7J0gIxJlzZsfbv9/WrHhfntejeZLRllHErDvYwrzEOAtBhaHehQYUt0BjMPHQwH2OLQRxCCobaoNREaQHuuDhNRQ8R7OHYjQEcUZl+Vr6y3QTNEYJVThE9ZsVWXK55USzn8cEwfLi3gF1DoJxpEJwwmEJFaneicogd14E/njOJWt6OVZOOd45PVP10s9WXS+pKo/e3d9uPt+uZuc7fardZ4WEwXFxfL68lCX0RNAsuEbEczSj0bre/ZoC19USYxbjZM1gyTxfL68vJqNr9Yb3afbu8/fLr99vsfXrx8++b9x7sVitPRZL7jTDRZTCbLEaeeCa/5eLqYzhZjfX6RSzL8oDDfjUmnZ8She1X7PItIT33ObOfHnMPVdfcfKUQbjRqWIAMFZGibYoaOk1Q75gN+qgxOaMY9RGjKiCDDTzVEVXvABBVk0MdcRNF/Dk6UUy3mSVWj2emrI/+P/9v/ZTzaTPab/fZ+u7lnz6WnhIUekyQtL289fk/P/ZtAgRKHrhlx3J90aBBZybREw95UB791hMHuUUQh5uGAx6xKOdUgrbfKMRiImFAWwneDghWF0D0HDMzmpzgAzrlJ+afsNVPuSEp9ey+cKHjQWjwxRBqFQjhRiF4pUIsUDPcaD1LAmZydBMdKTH0osh+I7gwh251gGdLI1XY33u7no+nFdnLx9sPqmx9f/fj8zcdPJMsoKQY2u/Wq3W/OyTV3wvTn0GE95C6Xo2jY+2xFC/Q5atoHBMcsT3Ovz8lY2e2M1BkZbSDI4LDLUlAFXBduNhu8YXt3r08QXj15dnV1hWMC88DSis8i6hSZ9VJDlGjj2U3yjrj5zyD46GDaNVY+uvJXGjow2W1mu7v5/u7206vN7cuLyer/+E/+k//kf/MfXiwno53+8kgX+I+u6Jn+OjnVz5i36Wv+LT2pVgn/RB8aQMApOpqiNQlCqvBjRRk+CDOoxyCjkxJ4KFoMPeCgU2pRqGpBzRipRuGxsgcT1DrikyUcaDgnmppRQ88SehJhlqb4dh6ih+7oHPOxAjADPAD4rGqQVAh9aBpK3pmPqErQAX7vlmqjnK9gjhSkrRA45EQfPsyAk3P1ovgOUc42u7W49kZegAimFHw45w8vgdSUuzcCyN6IAoSucY8Htqrp4Ek1RJgESfzsIz2iRtk3V0ChupZqIW7PwbHJ0EFEIcOILSU0gE6jEW2HNMLWaihjkm+xDCcKupOEub47iFE1/FtLIZk01hZZznY8vVnt33y8e/+J/Gq69d/imv/WVBsTAE2ZBhIVgjAPHMPqB1FKwNKDpv1UowwBx2RTBq4yzs1tIVWL1HEGPHSYcKx1QPQH/wJVtyDNHAsAfujwU0aZMlUAEbXeYSKBiAjCuiaGv12AcgKYCJSzw1FFFCnnFLGG5/0ox75DAcsaajT6KtEbYvN9IvhbIkBfho5HtHUYIUrdM2LamTfUd/rzo2ht/DpT4kE1ZMjVku6RZ//xqUF/liT5103u/Vp592jHSebJ1cXTp0+ePru+XF5kg57rjpJ+uGC58K8TjUfrzf18qr8ILZbzhT7RLpf6ptj1nS4M9NloXBGZftpms9bPgcHx7za0uOkIJro9nr67VFzDBIVzAt8jE6LZozz0onJS0lQfRbuePQWDRqmYBodpSN3p0EurGk2ztczCqTIoOiblR9NtQMvLsQmrKwvPw6tFOP3v/ot/oKxJW6v/bCHLZj84UJF7Y1lJkbYGDUQhBvXWqqbYzLLqUWoFmwqtPnSM0cz0FxMwNL3mCc5Fv6CcVnoC5ROEXyhNEOmJTl9VuNbvrc5RUh2LRqohBh8HmCPWiWaIotHp+VXy7lKQjj3pn/7co/O0+ZbqWTERjDg7BuGxhKazS/Lm9Xa6n16OJhfP39z+7d/98ONP71ZrksAL9g0utXltN6vtTl8lzo6QxumeQ7LnwF/zoro5fvPuYg5AyhI02HbYslgNU+XN45k+iaH1oTvE6GWdyImXB1XA+ma14Bc+Z0DKWOEY/gDCoPNpRlaOQy4VoKdEYRlwgKRt8dMf0bLMEaA55MS7Zq/cbe/Xq9vZZPPbX33xq68/X8znUpdlS/TdnvP+4a9s8jAMSBFBqr9QhugRppD79GcKIHKQfjVOC6fB8kNbQXF6JuirJ6KgGgI9HZxzwAnTbQpMXnFCANHDoomhOAZVkKrlg1XLbZpmiSijnyqg6jfNfqTUIoWuaZXO0FzoQI7i2eSJFESqddeJoJtH0ymbuY+pHKRQFD6cG2Ajla/OGxgCbPEUwsEmdFD8Yp4QlhygQWhtHhqF3ygjmkVTnkQYlA44oofjJcC2VkL5QV8RBB6gRgdW4Njv3QIlHUqPZJs+tJ7YLddJOrz34/V+fHu/+XS3vl1tNloM4seDpiTEycrJm3HUZNe16kWQNWYprxbDwGkQ93i14IRLmFY5w7mT3tsJsp7VgBFOmPEApHeMcyYewoQIHSKu4hxEBJPzgu1O4cY1Jq0+DFHGiZYPTLPSSmYkVvRB+tMp5zntuj4p0TB8i3QVRBTb/ZTTCKtjr2ckdEjJXNuiZl/+EgPcwJT4Ph7JhHWVRablmdE9Y92xHl9eXo9nC3xudrNP99u3H25fvHr/4/NXP/746uefXn7/44vvfnj+7Xc//+EbfRhRrz9+9+33P30v0fOffn71+t3H25W+c3ox153p2WKpJye3+oohlt90tmAIt5x8txu6xomOUx0nM6qKwVCQwywAdeFhHEQxOUdz4bVROhqFTh9po0789JtUB3RiQhl9uRuY4YcIH6QKUj1vMSXoReCkWrCbg4nptr2EDz39q//qH+k+WXIVpw+I+M/K8yqRqQxwgIvhaFSTKA3epVzt5a1BfCkPsJs2IiBEKRQ/KH6IXlmu3eiDOPFTeJAPsxoK4AQ93cfQD2IQulcLJ/R5CRI/+gWJcpRmGgaERoHd0KYNJQoR9HTfq8Zq+jTdDHs4BWSOnQFmd9BLe4qa1ldgzna6PzrZjtgX5ourLyazpzf3u29+fP3Nt6/evF+td7P9frHdjZU6c7xu9ZGI3Wg7ne1nSp51+d166vZJcvXpJlqg7jZzN7dFPmQ/oO1ZebhMAj/zoFsBAd5ZsSml0mZIy1gtZU/Gbz5fz0rmCnLqT8G2xvKxRPvypaKuFe3D00SLmq8Wl4G+b0Sg7qwLbTlowsSqL/UYjTaru4+L+ejLL57++tdfXV9zaeGvw/ZnBDWjnI91I8QdbIOjphWxYY+N2ZcKstMPEaQKoFELRwF35r1aj7QLoexEywD68ArzwVK35KQh2FNDOEE4NFGtnANRowY6mr2JfHXewqmywdPZSCNE+S8mkHN1I0vgMFDQfbtH8EcXUDD5gM8C0ij0ItHNqOFEmr84g/BFHOuAJmpHjdyZkmYIANtvUi5zEZEO1SBVEKpxzW+UYWHjZLg0asNQcIhRKnEw+lZSBj3zl6FAjWP6MJWARgHEIBV6WjIDDomGfUGrOPB9IlTqDGy71UGMvmpRI2LMN3t9g+/tan+73q78hy62R/9BjO4QmJJyOWcf0A1pH0cc9uqsNiIGjOLBl2MTwQJO6Zf8xjkv3NS4ZdiLTzWhJnsOjSD6VAPox1DSmPSGPdN3G7TB0jMNmrn0NsvU3T16mX0KjGrZxH84iDSAw5hoBOTgEAAU8jbI4lrcOBp0NyZFT0L2aFzJShLRHF9ML8r2rRdjpp8F0JMYu5G+rq7NResmOpoJvRrSRhwKYbqcTufsDpzb5ERGPmGNJ6sNBzZN6JkNXvvJzFn1dD6/0LfgTZe78Wy7m645je4m68345m53d797//H29dsPL169e/7Sr+evXr569erN2/v1djIjkb7iBD3RIx/z1Xozm80XeBuPN+v1itPyXnfB6QjI2AYOs3WhULNwzD6onegDjfiwTfXScvUgztw0nFjhMAi/pHCqLPRV2TzURpjnscE/dx6Oq5CC5YJ+LYXsObefWeFaKW5O2qG09JR3mJOjNNJ4PEJxIEyrbZkPKGmIXwBWjfK2eGKSFdDr9FBLg35aDzP6FjZY5VFE4UQTGj/nS9A4cliiUqsyxHn8Ojbh2y46PZJrBVQfLEME2tqOW4kURq9W0Cal/5YO48bb1E9c7faTjVLnxWjM4T3f7paf7sevP9z/3R9+/Dd//fsXrz/O5hzAF59u72/vVvok8XbDUOlFoqtkcaLfOm1DVCc5bXWZ3zQXLu9UtZENMfNmbcn1TKJ2bT9/oi2JqEL6bOEEXNVhp9j6uUMY8EnWN5sNmvpQyHwh/TY8aQULbOQf0h6c39qVB0OQoo8FSxgr78ytrg3SfG3g+91mPNqu7j8uprvrq9lvf/3Vs6dXhEAsg6I80FR8qncDzBF6ZoAIEFJ6CmBGzXFmFCVSRwzpeHWdAFE0e8QEtPqAYpboqKpzU4P0Op1CquH/AkrHRgf9hBpmkKqFwhHt9WAtITQekmOVKDRguhguTjPhA6qgGqWssVKVk6qHF2avk7LHkZXROC5LeoKs5PIpejhy+1KIM3lS4UoDZJS0udskEMfrNjonRNPo9IEZDY1l+M844mQ0ogC8qA8okWwGhPMLSFSUwTHdlm78JN0tkzBDB/SW6oBGiz/o4EFZIFDGzGYj/75xqH0qOrjl+hsmCRDJzd1mr91Ov/g2HVJnIfoYqpNdJI/t7T1OhhEoAieEBeSlc0y0OEHuDoTGZwg4vX7RhTIphBNlEDoBFaiWmmw6P+FIqacHNQg0wyHIIKKHcGjCDQrmAx2PqUmhG58ASXEggI8v/T2VliPyzs+ZTiGldGjpJ1FpBZXTmIDEYB2h0aP24XDacJXZ45zFa7paa035ljZR4XymL8ibznU4EoDOazPCIqXWbxmO54uL69F0LrXxYjRZctl2c7t+9/7j6zdvX7x8/fzl21dvP7x7/+nubjPyY9bzxSVrV6vSj7rNF4uZU2fF2oUdnFTTlwBJLw1NWczQIHQxQzwGWxi6JHkAUatR7atBZqUQZoiUva00Bh3Q+3kQ5bzVBw7vRQfT//Y//085wbcnN7abIZnRW4Y7C4cp1Zr2cgiUtAyQ8hATb7aQtOIMB6SKctGF8tAjVsDHlFpvsRnwo/YgUAgRtV45dCk8hnNDQLXQWIMrwhyIBgublDIoTikEttB4S2Z0CvDlPIagaMqMTCmHgM+ohQNgmg/nqFEQfeAZZ14dG+/wCca/t6QPmO/n+lGl8fVofMXF7c395Ifn7775/vVPP79ebSbziyejyYzrYNLmu7tbVtF0MuKgnftL4Se6MTPhnDNR0tjCzq01WvfzajSlDnL6YoLTNOsu48SLd6RUVeCP8ZBPB+pXaEmzxflLQ+TDv5bilEjS7W5EZs/IXF1dDfeeHU9Om/KCb9Q5F6qJib4dT617kMWD05oTZMQYsRFrZAW/KQJfMOgbbFar+w+T0XoxH3395bMvv3iGiJbQT3xZ2aKHeQyK7pkgVUrsEnKqwQldg6DqcfYcJlAXSsdlrE6cnxNBV834idPrhK6yr/7/hjgBrX6GiLSMOoiTuR76FUCHqVl7yGdZhTjgF731yr2oII1hNztwOp+88z+2AGbm0iLBNcN08uPgsIlA55CPppGaD5VT0ErTGYjCEFUDnKyTvhpOiFxVRgRCg+iE7vlBOClp8aTRHrhXuhu60+xNQqfMnXwSi8MpxPydUqj/L2f/+STbkmV3YqEjr3iiRFcL9PRMYxoEARqABgg1JHoGYzNjRn7gF/JfpxltFLqr6ul39b0pQvO31nLf4RGZtxrkypMe27fy7fL4OXEiYsoGWI9B65vDvI3Gc1YkZzWY8COXE719pc9szfenycPueLvZbXb6wg70CdwqrcSxFo1u8jPCD2KlpnuKT5ckaxEJauIoPMPlkFWaTjCnFU0qgXbVujsAwgxRiPIfwFnB7/V5VVGjafZoGdM7UXBairoVlHp7kRhGwMEnuIrkMWyKGis/aYwaLKbp5lz++pYHdUdJPiNVZKZ06Nyo6CF0plFs3hvrkJ2C9DlHrmUt2hz+sfBTrDZPSPbtw6uIC9G40hTT+xmw5IYdMyIF6aFCKXSWn6dn/6VmyBWJS0IBWueaDdttXZ5x5lktlzeL5Y2+b0pf0rrgEu5he3z7/o6z8Pc/v3n/8f7ufvvy5ZcUwh56sVxQzfy4AosDZVPGiIROWhizl5ImShrbYOSP5qCYIyICl7rXKM3HBJCjjnAeV6e6vjCGDa6kQZhXImfP/vEMzk9ukOqDXJp57UZgG54xdqkaN7YXW8OhFXARU6QG7KpSMSEe1zMc0pEJPqcThPP3As2k0U82KE4QJhg1R34w9gqaUQY0WSeE0IUwQcsPaAKJlGqp7nxS+4+0ca6Ix8yGoYmilhzM0iwC0jMWcV+LdYEEc77ZMutX08Wz2ezF/rD6cH/84dXH7398/3ffvnr15uNmP9XbRrPFp/u727uHw2FH87C+6XGrORfgcy02Wqkmp52GlgcR6wjjzVnFE8LRtngVWI/dIG8dQDTO+A6xPmWh5RJai46BegYvIKuH/RdacLWyndg97xjbL168YPdcriVFZn0NfX21vloDOh6tk4JbLxsqy1XynQTR1tFS1eo8OWxP+83kcLeYnn71iy9/+auv/VEQr6MuSalnExl5MFO+OuAkLcLsRjjgMwc43kaDiIwLw1FkxQsnhTCDZMMvpDjz83pGRZLsSIBIy/zvBZoxhE4awC8nNF1rUv8+TjFJRzVgTw2N77O7Xo0Q2ZqEA1CWpjkZqyKGGiVbRInCDCdQ1iskuFJIlqQ4gW5g9LFhry2YvOBMHJugKX507OM8tQwXKkIKXXMsrrkecBVMTEIgipTm8m5A0PrREeVCOBGNKBEon2EGI60twYDoxzDZ8AOy7TkYsxsZTbdM29n5Kjrx09ai3UeykaaAhJXi6O/c2O6PGz2ixhhbZv0cIwzKXLFZGB34IUiviDIJYGpUDz0YNSuKabuzYbJAKkZo0ioUyLgXpP7yxEl2xOPpAwek+cskBDohSAMLhYyHxr20AvEPwgwiCiIa0DRFWUS3kSUwUntyx3ppjcLgUIp6W4HJLR2tx+U++xyAUna5KaSZ53NBk7n4NpGaIaEbhTbwwGlSt5bfn9FpQR8dpL2JkhOEP7iz4Eyp7rUy/zqR+fBw0deqOqIlHnf++UPFoJPrcuYfPjzNVvvj9O5h9+7D7U+v3ny6vWMKvnz58vnz51jvdvpIG1FQFwpVTEYCS9gj4AQU01gd4TNUWvMmYINs6PADq1/7D+Bzodcyn0HMyyH0SFT2CrIZRJ+jwVW2EP4jaatvAK3ds95Vp8r+xjp1O+OifarT9/bUSoxCtRec1ETG3fOZ0/jnIlPriApkYxKa9Cr7GOmt0OikywH8MK+AcvTRqRTAHDnRKeaIUe2xdEScBBqg3aSsxkKvcCHyE8+2UC9FZPTHEgzLRYcIaBDSRFIishWZTQNphjMSLXJdUjdDEZrA+vzE7kDPrw+n5buPux9//vD779589/27739+v9XnUrgUXu+Z1Xv9tgCBcOiu86J9js+X21RNi9DkiCOdi3Jo9uiMplWbGFRcYlYgrE2KTAxtLVsVHK92z5j4HjAEu/Rso73iGNLUkteyimA+1xfYq2mnm92OeJ4/f8EuFmF8qlTFEMg/CVRWPcafi9BhBQcmYJqTgtY50mQcssatQjhu59PdfvtpPjt+/eWzP/7Nr57d3LQW8OrpuyUpsSHVkSOj6BTaixY/tGy6TpjhgDCBaMcYPggffK64kTniik82qA78HCT+vMIo+pxaK+my4qFJky2001cHCtFJNjogWUCvRQeED5FdRQg4ZQKH/xDhhB6zQbKkEQWN7wjLBCJ8INrtKaIDpSbqypYrknoJTYqmjVASzwPcOdclOo31JPpV9IizzwHVPqQh2EBD6MsZe3WiGYzZmIQI3+rXCoVLTlPQi6dbsuEkjStoRRU+/13qVU76qLGqwAu/KbBa6UNjQjjIRfhJ1p22MqeH3YHd85GN0GJJAzh2lygfF4goy8SI6IcIUtwImEoTwsBJOZ0WZN8XEKolozZqvAKbIM7QqmJb00SzDMVDXI24Cik6Nb/IltWjCM/wbxmqXBbVFEoKXfHkSEjw7QnO2WGQjg4/xZHCZyTGA7zYmqAV9P0xaSodIlQEY8JqsDDOr9uq3DzF6q0xbpG3VN8WJ55Wd87LYeGYxTvVUYlmKhLc6WRAqHJqqeRaZPTVwLhUIYpPN5I4eWrrD8xrEoyRzfylq6FdD2xnJ+KcLXXm1ceGiHrFoU8i7o9vXr/9+fXPb9682WzulqvFsxeco+ds8Cg65xjiAS5NUFwdCrKjckRC2jSG8ZnsQLf+7epqFrVzz0baD+rR/FyhiktWjjtGPii6QgKP1UYU/8rPk9lK7f8iKjD/j//+nzNWtFBySbPXAjL6UKq+Ukc7exZGilOAQiFCF0Yq2zDV70MNg9L/HGKS7VE4AXwcfs68z67mv9TijewV50mU2qh8xQGjzwRZUohIK54rjLYa2B2JqfE1+JpatSFpYEWdvUIUIuL/SCwatro7m+ELkJKikJS9KC/MQJYBRMxPHbq21qMax9N6tv7icFq//Xj47Tev/tNvf/jup3cf7/eHEw6X28Px/mHz8LDZ7LcHfdu8vhtuufC+NjXyQqBXxpgXjF6LREilDvr6OS8W5itCUqSZ32YI9qItspYAfZU4coKM1kxvbekJE5cHj9KZy/rgPG3A7nSeXxTjkn2n3bN+rBszB2PHR3+tlcfV3DvyeNZi6liz3IhucQpW0GKqmrhGDte5yWm/3eqkfNjMpsfN3cfZ5PDlF8//5E/+6MuXL1hA9WFKzHXbgT+uNeZaGF1QykpBEKFdoEoPAVAjjQIIMyAbaQEOplZsaIJetZETPOaMKKlNBbfTOUJzzhgjB09KR50r/SChQnyulBEM4wL6McFDCAwDywVGCWmpRUQWQsbDQgefcYIMItkogOIUHmfPHKm3IopZtOaiQTZETn4Q0QwThMr7ORrBvjsqftdTYiXnBGl2/6D4QCbON6JjHFFnNcPeWi1Q47o0b7AggpO0YIsLD6GrzQEEzD8MiiK9Uo550Yi0Bh5Pel+1DYi0rejUXyxN1GYVb/qwF+tJWOXWtWS2Hk6z7XHysD3cPuw+Pez0S3HycZ5HzaAjTNKcX8shsEVDcUJcIe0ZdJ3GUZcPZz2HjEg+g5TYMqyb/eH+dFZoXOq/OwkB1HDt9kEDWRWnE4oAJ2NDpboBw6w0gEIqwswKGAIOGIuIyGh1bIIzLpjUYxw/0D3LoajC7woy0Tc16f4vemoNuFmBU2LfCVEdtCFIWKLVCzJW3a2G5+5c0J1py2WV8SkOROqLQPeZ7TEetKU2Rzr2ZivBpD6ajC0nVlTprLmGn74ZE2U50/OH/sIN3NMLs+lyufr46e7Vq1dv3r3b7PbT+XK+eKZB66dI2GH7UcwZ80K/9U09KZogPDYVuEG3ODWYCmeJuE5I1Xo5ohD1QHnD1ZGHSlWUvIRPynG2RR8riEqleDk4iy7E6jH/cyjNKxP7aCiOuqE/lAEn2fn/+Df/mo7TiqvfktB7bZzKtUehWekc9Y97mNDZWvWK6jDsHJFmDmj5MyhJh5EmFmKXOExo6FwBvtUgz1a9TDFjZUkrpY7stm0Y87PIJhyBssA7JDFTxKiQNFp2pazTcCmnymowX2h57/7DqeiTZl7C4tAjfP2ID3Rc3za8MJ1pW6jblHocgoRp6QGvVMNxHD26ENJX1GhDQO04DfiNNpzpi0v1Pg4zjTnjj7+om3GgO0ZHCljNZjeH43p3Wk/nXxxmLzbHZ3/7zZv/9//829//8O5hP5ssn0+WS4YSZszhrZ7KOuBOE5tkvuCiWFdiWXBnM32rhr6TjtmqEBSFRxYZ1R8dry8IGld8PeLpu0VYeQiqAfiThW3ynIbsWVGop7zNFqqf5zoLPlsJnSaWi9l8udsfFoslov1upxbRd90RqbbgBL/dcipUCPwTM3HjVb2adtWeBYeH9c0zKGJBtpgtqSyRH/SxASvokkPRzuhuv0vDDn+/29D3J22UJ8fD7uZm/Se/+fUXXzybz0/EtVjN9/qN1slq/ZxG1MpHwe7WjJQc7kZ1ty9AGHAqF5o4KVltqhA1LkjVDKyn5re2tBSawAhUS6hGOtG22a1D5ahqZxHle8qL73ZoIrpVFaQgccjmzgmHH3FvR8JuJRGDxqaqptrhUfOFIuNegCjQdGGCcEZaAyEu0kPmhBkkCzRVPHpyQMMpOikhauk7aenT5ZXjVGx0gceE6mKmZrqrdq6C19MUGpCVwIGBMFs0xINE5bvm6psGDTkGet+AxoSUAmKiQw8CSS0iebefpt0gD0BOOKhS3PLipqYg0pzFFaRaQs6aS5zJroUte5fsQ3w8W08KpVY4G3Zk4NVQzEG2xmSI87hNw2aQ5BzUj7R5jsqmxSiR1HeAqH8vC6bXAVYQLSLeWlBvdh4ExpTXDTsFTJNS1Iz1AW8JGyFX2mwsMKQpqbxmAL4Z46qcfp17e5rf7063D8dbfVedaqGgNMtyBSOgytTubaxqiXbAiNLpEGoyVyH9Esi+D4lzVoNG3jgQ+FA1me8kaUbH0NqZM1O8gSqxSgkHAk7AiNCcdgkokqoPfXhENzp8OdAqByVPOZgjIWDazxl49BDWAaXNHnKHXZGHQJr4e301YHJEra+Oevg4ZzFiVYeqtTSHXVprIWjiU/QdPUdP7eOSBuMMRZr3AaNDSZ59tJE6X6dGauZweNFfc0VgLlLnZzeQxi/2c1dQlYVIZWUsDVef6HTWyICBS7k627mlWo+H0OnJQ0VlGRBsKubThQLb6072SnseVipqcuLcyymPnfbD9vTm/d3bj9vdcXmaP5svbuar56f5+sApfnkz0e+wcK5eMPZ1G0rhaXwQkSqBs9Nxu9vQBKsVBWksUwhMnd+JQadJBh7T8LRjqqh+8941bj4aQcFmEuhJFc0jp5TmTmPPib5qmUNPQbRVicMtHLZyblvl7NRTowBfC5oVruAShZbvy+Bj4Cdq5TMI3+6Ris8r7TP/H/6v/0o9qM886DeVNJA4NCU67I5EpmqPJ3Aux7E2SnS7pEuagCqsS82zQnCllix0sqFDBKVQ6f8fkPdHaDLjMQfAofQ/EMCTWVkl/wieSI+hPlTXawOU/EUTtVfdn4JPSNonecIzmxG4UCutb1aM9v1+r7MB/mbL43GhXz1a3TCdDpMlk206f75YfXm7mf70+v5/+U/f/vDTu7cfNhv9OPGSEPb+NQaFoFQ+fcHipVMRjt3BONf5S7TWsnPYwApqvdAgIzt057fWUAX0/hqUx5V+dYm6LbS+eWi7fTztJJWhdpp6R1VgtZHUEw+Cbf6z5y+LiZFFJPo2aJcuPi2kdcrQ2mcoBJ2/m6EWPQWuVcL/Kh85/cBqJo73mfv99vl68Zs/+uWX2j2joqhoQMe5RFW1chWSPgmKUUlR80If2PQJ2+KHJk38I6IDWt5INsqqcydICSBEEFugsTagcTsad8RnZ4Awmvxh+mnnn8eVlSunXsu6N1YtQBTlpEVgkOyVSaldobhP6oc52mqvb0BXCjRswMXpQ0hVbNr1kzFiCxEd0dYtE2B52drAQEuCz6DrnOmgCgKjNAQpCsWRcq+RVAeUAkjdww/R0sZJ2iCaWrqpLBhE5vPqRClyCoLwtNTKqGtVT2KtCy5Xu3Nt1PTE88N+er/dPeypA/3EKoryxbotb408VzxItgot5uM0kz2gfOkZjWXEz+M08xE6atDBeQG55KNr9YbG68GAYprQppDUuqJC0Hg95gtDgHJlQ1hNKA6wbltFnTaUlCR0MRvh3w0YcRZd4kqU4gg72ceQFGWNGS31ZmESSX+Ryrksx6lrM4Q+zr1ASRjYqbaRGovebOpWg0+oHDV0YAHp9pFQ/KxXjdmGrd4QIMtFwGKx4hS5O0w+3W5+/Pn977/5HoXtgfMge2j9nqKuBib6gV5OkvPlStdgugAAM322/nBYrm7wLv7ptOMiUacqVh+V7OJVqZC6T6HzIyf6gy5u2g5FGk6TTZWUYqt6xIf+owh020UN3aqVZlLrqK697sCyCzSB0VgGWUf89+OqhQPVznc/1TWCUl+46Ze6/6WvY7my8qPlKkZjpJkC+4pD1eIp4C5EFdyJa/3SDB4HekWgAOj10GECFEBxSj8YNUdE7UpafkgfIzrB38sJfZWGCK6yF0EPqHa+io1XdQ5sHeJ6mGksmm5HZBZ7lDLv8KNtHDMf2fFht2VHa2NG/PJwYgN6M53fbI8r9s27k9IPt7vvf/rwt7/94X/7u9+/fXt3e7dj7swXazZ6mqMaLFxrCYw547z6MJeqqdGt7hPX/CuE2bwY4Xv8NLozVQS1Ulm6XuZPK5G2ycOnWAA+SRn3Cz/cTAwoQBz8kSbU4K9vnssq52MmhNTc4MM6KN+OCtoXDGFKKUWI9KPbzSKzS7QWGvfVEddcye83d/PT4euvv/j1L75+9uyGmhzzo1nTpR7e6C7ksKP570xSazWQL1GI0KSq0SUzdAgQekyv8FiBNJC4o7EMegJOim4sB1zBFLrOmX4MbBs10CMTXGWDYo6NEALAJBtO0iGAC7VGXZoXbeKJyOGXzjUG9ehEGVw1AhxS5hFpAjb7AsWKrdNGRF9pF0EXoi9q6K9wyDkVrf1g+TH/UtMeBhSniCroSjnxlLdAzAtGC4yUIRRCS0m/dTpCIiXoy62Jxmf6NQL/bPjKgwNgvkMyY8WxGidCdsrK5E6hlfxtVJrXqLOQnKb+rgN928Z+619JYf2xi7YABqpjJ4DJcztA4zhEofiUlWwpmNPiBOGPCkWHEJrVGeW20iC06mc5aREWah0uZufTQtrrREN5E9JuJwJpxjbHGAx0lIMwIeAHZjMCcSYqCl1kn27dEgEtiBbFUIxWroWPDnqNNNLSH7PQyfr84nvJ0jkj91DQNtp8CYhzVI7DklsaggSuXqipdRyJTnA6j1qrioDRWYwTTuh6KFM3gPacj3WXFxXG84HY1W6KSBtiTnqb7ebH7757/ertd9///Nvff/vNtz/8+PPrjx/u7h6Q7PVWse7esJleLVbPZvqu6Dke9fkFXQPM/CbuCn/b3X62YC+LfwqT7+NkP5ke9ATD4ej3V+DnnhE9BU0de2OSUjVVUMaeLwSvrL5g23fsVXdSzz5doZhWC/VNRUHN0RFOFBrrkvmfgzK5Qh/P8ePUY2/+3/9f/to9ot2zHmZnEfK7z9KIO5Nx67o9AVo+BY+pcaH/ZDU+F3GAFNQqkzR+SHut/h7ECmAid0OJVyGNosco21IrTiHZMQUpZdRsnGEndAnVq2JrPA1VjcruZSxCUhPBVG9EeyqSsNj7XRL8KT2quxmr88lsdZwujqfV6aRPBB4m64fj6vvXt9/+8Pb7H9/+9ttXf/e7739+8/F+c1osnnGpOptzLesNKGcTNpKaUiqYXgBjAPAreJfbm91nBdAkA6IAoAedsVLAE8mENL179ttpuj4mhmxu7aYZwmSXTBqHek9WT48JyyU10nduMLp0umptqOqEzo7cZwgB28QT59UPNku0SouGDUWH0d4w59PTbnN33D08v1n+0a9/8eUXL2Hi028lUylt9DMabN5ghnCVDdSxg+iK6G145qg6lwgfjDS4EiVb6eg5zMBLytj1TWHkXErP2ZEPRrdBXLXMU9krohBO0pQCDUH6iMnrBcbwii6MRSGNN1AEUBmFIVuiqIEr/5a51M+ghCgnjbPRJwIShjepHLriXbm5t5ZSo4g2wqWmVJxBrXkLGFdXnOiAljeSrRTEYbLQOqMOtiAK8a9JOgQAyJ5hu8jDEAWd1CBSZhyEHLamkDSrUtTONDsC1joWTG8tkHBlzQl+z5l+MttNZvfb4+39w3ZPjiVWX4zgiXwGdWlBGFdVk3QYhIUxG5o0IUH2CgmyvLQFYTYM2ZKGAKqT0fLCSJ9Bc5XmqM9JIc6v0MS9ONKysvysEEQhOiGiBiy/iCp8K1+33jznAq9yVriM1miZRygRRAVANh6S1eboEoN7dNosII0VZ5AYAmkI4pdPcwJxFvpFMTFJM+Zzhg1HSr28yopgWAoapHBtqucG2U5zokYtW3/OkAjZEH+8fXj3/tO7tx9+fv32W/2o4Q/fff+DvjT67Yc379lLH9gVzBfPp/PVcrleLNezyVJvNes9FlpYT3g4ekJhM0JOjLxt5E9bKiL42io7TuW9kgDvqX0S1y6bDGfFdk5n764VR3T0Za4TJ/FL0CoedLdnIniSqcCM8EGyj1GaQdPu+rxC5xRq3VO/96zHfna696x7bwq2GxQpvxkffwApqdLLYASYkT6JSEHLd05qFTr84hQ9otQCVdSAjuhKIfgcs9BYnTkSoUdiTAvJJhLhQlrjBq0LPs2ulmfnqsszeoJx7Inih4Q0uLzdky4a+LaMnpNcqd+BRJA9NLqLpX7HSM/ZPlssvzhNn91vpm8/7f/uuzf/629/YN/85v3m9uG43bPDvlksn+mZ6eNsuz/sdns97sEgaYFqYQWK2OdiB4xIRM8OK5Ee4TiLzu3gOpPCATnZm9l2vaa9i20j0OsjqXa6DkALhD6Y7KIE6WqsW9ovwOoETAp/sVyRqkgtQ57DdkcphnbP0PGGTueb02OHVk7wHqUJlPels2zJsVwcdhuOxXzyi6+//Pqrrxaz6W6/Yz2SJqdgauUVsxBbuRiIwHKxGtFRUnwWZ0xDFCf4HK06dD9FgCf1UdAy1+lRvzAyoVtndn5J8RkkK03TafkgogI6MR9FIx0pgFmaUTgbalwLpVyAE+al6FoNoBC3wCUILXIzShQCjD6lUXCxMPUy6GQYMw0hAstPnKyjAN3S3Fvtw14ue4SgbRUN+EY3RLnrOz3zwxnRZkTXD1CG3yrepTBDB8kWp8YPQAQe00FMRmbde4aGKJ/R6JptBSAqLlfTbHDZZUQH1NqGwM/m6u0qEp8IYc5ZIXanyWZ/vH/Y3W32bCpYKFgZ8JQ1pEAMKXVEBWbQOJjAU1pHrqhHkbO5CpLClciVOJvXkbUIjcAlKhtiRGe2eEcdWfYs7RAi0FcOP8JoCy6z57BzFH1VBfi0qh/5U5k5wrRJwsiEpQA70QM0ZndUtBBjGOHDCaHBMDDDDwFgllSDoEOn2naaAqmFwHkqlSKV2gA7gcOhEWg3ArTrhUKbp4FkCkRdDxAFTeQ4gQZpHo1Az03CXOjvn/j87xGuh5tnetD5NFnoc4Sr57PZas+ZfTJ/++Hu7m737sPdT6/e//gz++q79582Hz7dnU6LxfJm/ewle+iJ3m9hBNINehqccxuxatqx/2WboNroBKgVyCXSRSJRVuMoYN0nd+DpNH2oXxsTZcg2da0Bmmwi26FikEohZ1iYRhE0gvwa4YxAStrERjhPAmmjLv079XoRW3eMds+601/3nolRFRri6x6cPhFcoQrrhFqtFdaZYzriSbUiIoUu/hVQGEUZmqERxRzYwYWHJzmNMkqh+FdljbDuWRR65FzjQnRhOMTcBh//FJzB5B6C1/23mUJWnD6WROUxYcY8PL2dwx50Nt/sEKxnixfT2fPbh+nPb+5++82b33335m+/+fn93eE4WZ90W3q5mD+bzFa7vT6FcDgc2TfrkxU4YoQ3pNBAcSVsrQPnVmoVEcuXwtEZEU3JjYFZzgEMytMM5PBuE8ZCE1dvXvkD15fLpwyMeJ73X0QDvpE8efb8RX+kiXGvbbRWB8bPXN+5AV9eclfY0OTwYieRprjyWFGsPKhpWgjOEtaS9vK6eORKZkbUhy2XqS9fPPvVL7+8uVlRnirDPNQKeR60EKHHFKRonMe/LpEGaREBOnAKxRwJOfJmItmmOjgMHSJIlhSTytoNFWwEgB+M9AjbthgqLcRzUPTIHKHyjCiQFmH5GSUqxBDCjdA4erkkigZ4SBZPIz+oIpIW0bgddnldEBi1cE9a0hI1zqOia/cM5J0G0bZDg79xL70d/Q5SskD+7SDMljHw4dT8HgZEYeSDaNKkpKVQSLaYUQMEqnQIKSB+mCM/dKUgu+eonCnopM5mdqdcnY87snsWE1ghTH0shHxK0WaB3ILNwsPucLc93G12W1ZG5q4+tJfl4rqasjTsWByrNU7W9oI5kiYlG1gIc0ZEowLpqPAYWqR6cQU4hcpGRJn8VzZE0pQyaArZPcMEWZqCSCuwcJye1cKJTjkPB0B4Pl6MugJ8UpjhhxC8vwlpRcF+5BBEFJBlXFU8KvVcbiuRNHQjzlVEP+xAnLwMJV8UB4ozxg86Pd3rFKsfTalC+wAaYhgKCGdkSsn+baqPjXpfDhhp+v0UdsxMgt1eh75pkTV7vrx59mKuR5yXD7vTp9vtuw/3b95//PnV+9dv37999+GDvmBrulzfrNbP9b14i/l0oe9ZpSBtBziYWfqneF1GUpBPlOwS1F4JCZiprJ/uEKl30gnU/6T4MNdrliwC085nPRQxuAXVAsmCCwcG0sLlHuOMGgwtb+AqQ4JWtWHKkq0+NUjW9563rBhqctVE9moLkdLOOFb25BuaV0ff03C4n0JLfwyl6JEJqqpFXCmAcD7nAZQCcFWvmw/QCqRjKaAIUPxiVrZQ2cdFtBajyWhGtndMRqdhht+Y4Sieko5ofDdmK1GFUTUSeYCjjkxn8IemtMi4p6ThVYblRFtnvds4Z098mq6PczbHN/PFy/3p5s377d998/P/8rff/e7bNz+++jhbvpwtb5bLm9Nxsd2yw9QdGmz3BwYQJXCeIAFsVRWS41I7BJQYMJ4kkIJyAKlGXh+1AE6lTwLLVBTHas5UyaOLNOdBlgbiUd2zRtRDzK3oBrIw0/tBds9aNfqnBinCti63WyNyiYJVGm2ZK2ZYEbiIPsegOa0ys1hpJloTd8s5PbLbbe7Xq8Vv/uhXX7x8zgW8+459tk4V+jAClnijeeF6mfHw8Uc14M31GA46LWs4gBZBcRRtxygds4XRBLoUqEGyV4gUtHzpd6KYJQIj3eC1BYzRgqsssL9H5h1u8Ov4r9IQALVxJJCNoTPnIs5MIx5A2qQzlaKZUXelEA/lR4TPCyD6Z/7gP9nGVFefPQAUzulgFVhXQBqiN/DZCUSaC/2jZ4ENW5pBLV/KO9Nsm0+xjRDWazEHI/+KkHhQqGwgJ/wb8JOmoUaMnKg1dH/JlSiVCH3YH/QOlWZT9+/bcoAAjr7LUMHAb3PM5rQZWVbR43R+vzveb0/snvVtG8xxb51lpcK0QOVgLJgjojg5mtQxQCnETpA6ojZCSuqsOBlg4xgOJ5ohAq/8VEFhQGvNTEhOR8Ka/KkdQNwmgCtEIch2sga8eVqNIccDN73KUgus3LIUlCyuqlBLxauDrHVRvi7CB4upnp5JM2k8QDvV1VFWVPVyroOkFiY6ojtRtDTV58q2Q/cHqG27n+pQExhC9M51TOpWtbnCM6DVv6z0nFgzDmHqVq7b31Uj6aOo3eK1lx5ad4V/IqpDT2giU/tw4pGtTnPH3Z5R7wctJ/P7h62+tE5fPLNarm6IYTGHWD9s9HM/R33Bz5I99mEy3+5PXBne3m5ev3n/7fc/fffTq493D/dcLh4ms8XyoIs49gArffEEoeoHEeeeBas8x+zmJh5tHiiwdUOPV6c1hdsqT0WaaIqIF509o+lDnWQ19NtVx9gIHg9Cyw+cEU1maaOMUTTSIzpfbjPVNKj15IZ+a5ClYX867nhRp/Gf4j1E3At6kRM1zVP4TKmZ4fI0QJ4HzliZrGItMxiOzALMsoWOTog83BYp2UzvBBMgsmJDiZINUdn4CcKBsHvxR+n88p2saI4mZgtwNFI+A02hRjRbo6/FGUnqqHIoLaxaSLoMpE4zfYO3fmebkb06Ttk635zmzybT54fpzYe7w3c/fvi7b3765sd3Hz7tJ/P16tmXx9mSTTNDdM2F5mqNxyM5zrGcZf2V0dqt6nEJwkvRaoSrhV5p28EncodkNQTm/P3AFri+GDe3bWmWW31ykUlLJJ7Giknydo147txylaFFKoceafPZcrHUc3uJDUX4eMXb/qB7Eq6sLqCjsN/vdZOpO9SsbhXELGcdibw4E0Ab/DTefD7b7zfHw365mE2Ou4e7T4vl9E//+Ddff/VSb4XpV6COVEw3lmRiTx1xD1IpfJJCJ1tAIWkQetQpfiHhtUwf5C0zuCqUQmXDSUjhQEGUTogrb2O2D3Mh3sqVecqOCBOUQuHKJDTMZINipu4BWdAyXhQbOaDZ9/YH4Wut99gAjdNbI4g3FWCcKSM6AJMnQ4r/ICKAciuuSQRLNPEb0ZmaQkM8oJThE3qkpCEy4ZKFLD/UUgKLiig6OlcicEVX9kkCJ1FymQLVDFEKQfjWbUwI7QqEC03RPQe937vrz1NeV6HlLfaA4uCw5/CJG4eqPVGw82A5Pc0W7CHut/uNP0d9YsNRVpfnR3MaUWk6OjSlhCgUPzTKAKLzs84I0jbKSaxCFKIcOtIoj+giCR4Jz4irwAytkyaEFIEn/olZVPfc9dvsGBE+atCRQscKXOlbU501n+tpt+gUYEinNfkFUB48CBDFCV1plKMGwg8YBqREFTWLzr3Jq9OzPpvWK04AhyqEIHU1pbaYLyHJmiMWhWhS67oHzbMfaZt1pl06cZNyvrYkruNPv2m4XK7ZMXu8S4hXXTqepovlWjTzb845b+WYFqizgZ7OFxu20ffb128/fPvdjz+9evvh08P62QsEq/Wz+fLZdL5kCszmN2ydGf9HfXMIbTL3llrPUqoCFOdglWlB6hlTMSXU4x8c0wkzjtQ7I8Km7q4T/4amU6prV0J10JgFcIp5hVS+ZQZbUOaBfQgx4TyuO4f9+zfA/H/8D/+Gy2w/7q2a6Gx+POTXLhI77FqUs58eQ1TvoMn/ZaxmnIdgUxtswwfRbBy1jxpYi1omSs/KzNKk4ei3oA15NOLNnnpsZkb6GNL22SglFMgCPISfdORDxxYoAmO71wg8Hw4eQmuviQs6/gkth9pWFGJ8ujSVwXbOuwxxdId1ouf2mQrSwxcXPPRrdo/+39N/nBiIkE0b+7HFs8n85jBhiL+YLp5vDqsPt4e//d2rb75/980Pb968u9/sZ5PFmrnAFafjImHLt2e3p3THhcie8gnVNz59ca+KaKvkKrZ2QJ7GoTGX/dMPYfAfNRybI0QBaBT2ZyqSui0FLRoux5COGLLlohZVn6umCoyr6fl8udc3X2KnL+ilKL0Pxtzk8pfL6vmCtUmXN5wFD8f97vDw8DBnOVmvCcC/3a0VebfbY8/lOGlKlX+HpCDPoSGuwChLVuhq2Zqc/IX2ugtOsBAn7Y/ztRqnw4FT7mZy2j9/vvzNb361XjMXJ+v1cr/d0FDzxYqi4lNVc2uELk4QPgFDJy1UNjqA2Dzr9ZX7ZTIiykmTdQ3btLKPhnBctcaHKA/zcTtslE4RReOfPtJFiK5DNLxC00HECwdFDvmmNwmcMhl6Qwxj5HiLT1JVySi1YkYzHOji9CxJQziglK8gn34nPcAJgJ/GwSpE+CgwNniBH4d0R+lDhB+3MQe1e4YTqKTeR0wsbEF0zFeJQTRZO4oGRVsFWVv6EiEcnbBcF5hkQlt0ERsp/FQhHkozOqA40CiMVqErDYFm6kNWXnpbYYI0CgAifBAmKVZc5lukORgnkerFCtbhxCECqURem2yFE53FTOuzvKyiohlwKGvJPsFhm3GcLh72p9vNQbtn/fwS/rVEY0qcu117sqKKYGmKz6u0gEoqCL9EMuzVJ1st4Bx8peNRHJyFSAMQS1xJ7ILiqphBRGalQDHy7HVc0WkQiCIN4QL08S8CFJNyNdxUJB1gF/pdD17jJ8UQl0JLwO4dshRGFgIOdMtq9VddeHGPZmyrFOk1n5ySUjKGmi6M31g1Bcx1I7StJ/GZqKBJdfQzrw54XoUYAYSj08psobIx9FoFV7WjufQxG8WGA40f+VepxMELJCLqKU6H5W1G4JCWoNmZDnA0fHP3RGJmn24bZzqjwraMQjMFYWaEo5gHkRWbgofTdxccMLJsygquznoqUrXFFFE+g6Q4daGIcboDN6oda7neVJnM9asEHPvTdHea3j7s3rz78OrtxzfvPt4/HPanxf642O3pr5vFzQv/cjh7iZv54gb6NFngl0miUYdXTRPaVj9LpragG4F3Cp5wB2kpVlUCrnqFoNS9rIQKyIO0dyvW1de9B9VDPpRVp7iIS+Ai/QKtBunnskyNMEOAUY0EwqS2+3Tc/D/++7/m7O57z0ppPAelAhycu4xQHAdh2f7Cuwro0y5pimwiE6l30Y89BHBDNNmltLF6KaSwSEdE4Uq/UMwrhRiOnABORKSRyqzvtiOKtNGeG1VZMYzQIxqfjj7jTI8mHi7h6AOzlKPdKzmNMToLiQYlbLqOKe83U1jlp/vjfLp4Nlu9mC2f7Y/rj/fHH1/d//67N7/79vUPP71/f7t/2B53Jy4WlywvekcS3/oR/f1ppx+PoOYUzNRean6zorWgXFeg+ZzhVsMOQOvs6JkJzGuthD185d2Yzd1noBGqXcUq2TjDBPdcRvsWgBd0tTWxLWDC0hJjlHPkAAL7vcHSU2AdXa30wUFp6hebCFU/5qTlyE4M9WbA5bjmjDHunhMgqQprc6Gd9Umsp1XCa+/Onx68Xy5mf/KbX7188exhc8eWesEFq5ZdacmHUTEoGqOYT2YLKXrkK77WHU/owxnRuLZqlFFOohNlYKEAFR2gbEeyQUkBohCFUToiftoqNJYYfqdDxMOTfgBqEUX/Qo2Z1VF8FWCMTAiQ6RtRUuBx22ZE6Wc8R6NcBeZJIQTSJgDtDKcOjVX8AEuV2Kj7ZFHohUoG+vnTpA0MOEL2QB2mW1Z0F4UPKCUFJY0IhFPM0CAiUET4IUjDP0s7jRQiiAi0vNFYRmO5cCTJWSKE0eo+rLEBeuJHybSYblpLXQXdlmNpZZ83PUzmm8Ppfne43x9ZJvWFP155eGFp0mOk7h9WYEEAAP/0SURBVKn4sYfmE2YhokJia7JH0uKUz1GtCDAyO33usphr6PSrNSsIKCTLWpUpFqDJIknKchc/I3Cd049OY0MYINVpmSFyELqklQ1nTEMEzp3rQlRnqacafgDnAkjlB6SIERg1apCOTGj48u2JTAuQirZK5zd9st6uNQ+k5TPmAE4xQddsBEDKKCAnta7susUqZZCiX1J1gaUWNNIesmL01ay1ERWx/+bCywfMpGiFVPHiainR3pcLCX2ykEG+YKhPOKbLd+9v376/+/n1h+9/ePPNtz///tuffvjp3Q8/vnn77sO7j7fb/WQ/WbAJQVmPiCyf+dP5bKb1YDc7TcpaLlacencnMipTVz46cbaJoOATEvl+3ncNnT/H3HCu/BWe2j0HMak0iNuWGRQUjwjFRlbwfZz5//Q3/0ajQi3Ndsw/Hcy1DquFB4e0o584uNDr0SOS1EiMY5XOos6EGGnS8hCCEOGGE4S2UAhz9EOdSEsERs3HeFI0OgxK7Uk+afilFsJeICUtRAGUMggtVWa7mpQ2buO7g5rBQa1phqsRrZupcOWZwWbD6Y49IReaUw10Ns26ZGTfOb+ZLp99uNt///PHbxjl373/5vu33//44ac3t3ebyfbA1nN5YieqdyS17wRsbzlh68rXE5NSdHgM9westZA4Hg5mmFYxRdLPT66U7sUOdYd0tKDvBuzhXC8bec4Ype8tMlBrNKnSfu9BB5PO9ypMl3MQWmbe0F9xoIXpdK3bv7qFxsUtDCoBzVlQxcaT520Ax3xD874Biauv0wzrQJoCkitSJldWXQUoe1YwGu1wf/fxqy9f/uqXX6POlny1Whx2+9l8qQrx35siRRUBrvgjwgRX2UKYlRaSvSoUXGULYUYKwgQsEmmQlu2i4gSlM9qGGTTWY1yuhqP5iPJQChCg+FdE1KA/VzIt06geZ2jW+NgWIqXrW944F50F4lxcK50BE05EgcR9fgXRBxlgXgOE8EljXf6VcVr+g5KiV5wwcYp54zR2YP2OCxOHDcIJHnOiFjrtGdsg/IiTHfmFkYm3yrYXEc08ZZnfliZnzyHRIrDMmR5Y96J8OrUVqtlmLkuTRXJ/mu6P0/vd8eP99kGPk2rJPVdT8bSoOkPjtbKZXxBwygo6vQOnFJINAaBRC8ZJShYCDkRphoBpPhz0ReRAhZQVMUSk0M7qdAKPw6tVO1gAtR6a5gWSQzo6tF+oQo24lbTzVXov4lxiMYuTNKKRiZtUUB7tkxbrJK0gfR96G7bcjkd5HrOxGjl1JEsrcUQNjhqth+QUD8j8mLJD6U6E3iPixDyHwjUslZcQanyNxXyPh2KwqU6/CK0hTusgO1L/urjuJCU2iClrVPz+ANHauxz4aBH6RI9mfISpVH+6m82IIy7VQD8ryNZicdIjnGv4m93pYXP8cLd5/+Hh7bvbV28//P67H7754afff/Pjb7/58bsfX737eL/b4We22zFRlovlzXKx1tOP88X+iPluOl+yYyFCNtmK0NPQ0+DckjQ7ZTt2h3UJiVr1n8Ll+WJEDEFlQwQRgdZKbQkN7fXE9yl079lfO7vb7zb7/faU9wuGQjvpV/WlgN+kIaCKORKQVTwoGsKmUoOu7FBsQ/gQ6FRaYDxGWumYDa5MQKmBchvOmBaiM4roXwkGVyFqNGMSWOvCNkSgwdJBdiBGeoDCZDDRGfA121pk85Wfb15OZuvZ8vl08fw0WW2P85/f3v/u29f/+9/98N2P7z99Omz288NpNZ2t9ajGEsJb54PuIuv3TRm3mrv6pui5PlOreypAxbpgESpTU83vTmW018mp6QBNW8MmyBvQjQIoZRBl0PIuiGZO+zB/tClVm9PCeqdYXz6tbJ570XPPWtqa1QXwiYzxjShSUjzsDf0cE/tWP6eE0DdarKbZq14GNAapnXEGbU6EfiUJCDzhOxFTNK152MHQKEVdFydc4hDyaTGf3X16/+zZ8o//6Jcvnz3X+13TqT7S1N7obIhzcEVXVuENosLItLpXpM4MUVkgDaPl/z5EczRpRDXO4H8kig6usoXP8VmzSvSkzrl3LhXSg+o8K5BGmuyZpnOeclIKgSVC+jpAp9RCBOG39j+rCxFBaEh3OkhBuh1jaO50oAbH2s2kdNqJpqspvSwRtUoBMdl0mLl+lRexGhMoE4ddc4S1xY/nZAPLz4gCrREiaQFtOAVxBg+NaxQnBHDXwXHGiObR+5IGh9akSf1Cx0sYDBWBVsv7pH04ctU73+xP99vD7cNutz/u/QEp+jaB20pGsVVJuOrFPZ6qGZOFSEtHxgNH8bmbsHrSsCCzbphxBV0hYStxNwkN7B6GKzDwAxbGEJEGzobd+HEBqhQwOkMhRNSCMVseAPyuL76Jphn/EPCpY7dCv/W1Ml0Zoiu0UEID+JUd+aCysaVEzkF5eiQiFYPIcRWzrII8LAEhpSZqkQRhWkfeuo74zGVRqiCHr6L7ZEbqid7u/Yf5pGdDmqFytR80Aacb2pKNuWZ7TzWZfMXlM6w/7aa9DecuH4h0N3o+X81Xz/R7hHP2EquTfrBwzc54d1gwQd69//TTz+++++Hn3/3+h1dv3r/9cOsPHZ5O+qTii+XN88X6hW9DL/RZgiO7UUrSw9kL/fKxasZBq2e0uxF0rZr2DFKLEE/iqk1GdIUzUbjKAgr1MMtssk9ddeg7N/7PHl36vufDfqvrSj1lMvi1q+y13bJnNAVTZlyH4pVFzDEFGSghgFQdosruCDO4ysYWIGisrpNUoktc8UeFJ0WPPYBipkfJYkta8HVTm9gBdJRDFxHQ2FW6ZwS2OqLWcfZ2whVSf1qQwvR9uezR9K1t691pvtNd55vj9NnDdvbjm4/ffPfuf/7fv/32u3dv3+/YNC+WL2bz9UGPIhH/gmG833PJtGNiEsJ8ymTwQ36q0WKqd1K0k9OdU7+tokfHKDPXB8BTmn2n209VUM1dd3kYRi1jzqnV2vi7RqQjzMYVLZOFAisZygdzV/doyebNCk0wN5p5fmlUR84iqMU52cDdJaBDURZJwbvYWGj3HG/w41tMsZTCV+on2GCjQyYKXJFAt+i14qhSaJA5HDZMt/Vi9tVXX3758jmLGuL5YkmN0Gn+hypc0ZUd+eBJvrSdJVV4nQ4RUGKjOqKQmB8j+vGQtCF1vEQkLXOZfdJ/RKDlW8sbw/mj0iuicMUnxU8wMkM0ZrZgA8ow2UcQ/3EpI1224phk4CVbOo+ztmvzSIRFAdkQWgGMYuaMi/KZ2ZULEYVg5iQY0IsY9C9Mz5loVkhjbH8AqAXJUnpFUsj0E+G09K3bIL1LwJRa83yt7wndQAt1Qu/hlbO8RsSOAScWqfm1WIg7P+gW9XSzn9xudvc7thAstku1uNZItTgxYCUHRiLPjaiaL/IU1wZLI8tJDtsqFFYcCG1qVBfHYD5xZCl2VdkZy1N0zqk1z7Q3d3qRC4WR2xCpU4UBAeC0ha1nUQtgxrakZIECMKJviWhEZmvXZSZi1VHhINSpRI3s6Fx3bZ3kDaZSTcMc0kjjkJWHgW+/gZjmEEXCEEYd+NIwkiVtecNaDaM0ROrLJilMKWhJryJII4FQkKlXOAANTAwpZ1SGX4iJbe1Lp3maKJrmcLbvUCGou91ko5HgVtMtZkdjj7ZVGCnCuwVZeOBk86CRouaUGE9KQ2PISR5bbTjwnqeo7duEdHT37ahtjJ45nC02+hjpfDZ/pqc1Vi+ms/XhNN/sJq/efHr7/vantx9/fP3u7ceHhx2Ntz7NV7MZ25LnfrJ0zihj90wpm60+ne8aauwrVbNRMlH2ihiVveIPcJiPEP1KQ4wIR8U6jQ68pFYQ3Z7c8G6IbdUxHaSm6nA/AFXBvXtGU/hcjLJpETQ1I1bAKkJ0lA7rC2nphAPCsbWAoFED34oNZTjiSme0uiLGNBg5V85hqgJdOVLlP+ME5N5qcDHKL3Bmoh8VnNu7NtyHqT4VO5nfzBbPH3bztx823//87vffvf7+x/fvP+oXT6aTmxnjWDdO9P01WB50m1VPANuNHmjSk81MmIUevWUR1b6chV+rGuu1i+uVJUhWcFH6dBcTKU60KIK22jaLmCgNTe9WHbv0CciRkJ2rZ9G5dBejp6+0lDN7CWKujyrruYur9muFcjXgnxsMh/CsqQVxu9fn+bwwIj2vNZRrQ9NOY5tdNcpit7VGoL72IOfQPs1wtjtoDUBZH0DWn/Z+2uyzaB3ms9N2c7+aT7/++ssXz29WS32qUOYdzbXjLyJIFoz0iPBT/aQjUficOVAxA1qVDWg3lGyTBmJmAhiNayQ7Mq2i0VLZEMGYHWtRbFsLLf8UEmQ3lCZ0QNb9dQ26K5qkIR7jQtSvBuOzaGCxpllmGTUF2a1G4Uo/LQwB58z3PSeySBOweG40S5WEli+Zt/YEksF3IIjMuwBMikQndJjY6T/x20OKI6MCulrRIVBLtjBm482KDcUMwgEUprSLSrPH0ACndM5E44tOI4vpF6WGdgwGdNZeMSnI172tYb0ORATcfVjpE1q74+xue7x92LGQHv1GtvYfLkF/uoRuH4h0LRV8thnpOxApiFSFdaiwbguBSQipdcBplIE0nCt+AXZE8ROfgEqFsFYDWarQMkZ0QGhS/MRVw7AfCD9qAeOrUdDDzAoHXHk2T9lwwPheUwHN3ItFpFnhSkVE+0PKfrBCv7IRXVTBGDmjchGhD319ho7FWHow1vrFi+H3BIwE3O4lGzGX047wAVbpEV/ytLMusI4damSSFRlOTlkiKNTc+A41VrNoXlFNjuDN7/oHfRlUCiYQtGYTdsn5oBExtS/dY4r4Y3PUbnE8zXeH0+7gx0Enyh5ni+l8vZtM7zaHD3ebdx/vX73/9MPr9z+wm/70sN3RFIvTbLlYrPUlemw/Dke/G6zJQVieyrk5lcqeqwNG+glUG3wGozeKeewtrUQnkkaoaIgpT278d//uX5DRXkpfqrXTFS4GvSnlzjbNrS5shKtiskZcAT/yZERfeSMNMYqS7cUIYxGlRjryERTngv8IVzpXymSDlr9UUGBGdEBlqUg4qon0mkikESlIttCZSXHSZ8YFcNuoQM0pnthqc64O9VPbs8OJpXx9v53+9PrTtz++/+nVh093B/bNq/VXq9UXc33nxmy/0xMaKm/BrmV/mrCt1jNHmgTe0RGDbn+qa+h0ZhFXttQDvj7xCzMXqmyy0dew0AkIhbbgIlMLBMPqQAZGaGJXAKqyEH5lQaQdujjOIARqW70qq62zN7i6nCB+NrUeUfRGOZG7gaYszhnjaRV6dzjQg3l4AzZM/Cttz4HE3CXaJHTr9L57toakuLykWWnsQZpcZ9hY31UyWS8p4Hj76f1ht3n5fPWLr798+fzFZvugi3yU0KBA/Ng7aY6UZGmYzMZzNUM8CRVrENaYDU1afNIR1hJCj6M9HGs1wBwXq0ijGUCP2fh57KRRRmW7mrLQgTlC1IqTbJyXKGtOIGNjNJS++zSi4oO4CmdkuiuakwA62RSnvXO7Ro3/s3IxSRmKaduMz/gU4T1rNXv00Wm0382MJlmjiOaZlyibHDUFBFViOLgPITQHAnLCAD0rWKkhnEKY6IcIJynm5jWUsvxW1awDLaZnrlUulIk8BJBmq4ukY7OElazOzX6y2czWF0r7Zb/QPQCIvX6mW59UOE3mu6Mf27jfbPXEs76RQHcZ5OzokY//6/bJvWfOvuFDw0+zOBtFaRYRNXTI2kjZEcWJ/h8Acns9q2GbehXfJbSA2QiEmaz624hJNCECW7X+LX4MtdxZJNp3ncMHMEflxwTFldq4e3ZxZQ7B0fxEhJBzWdSdFYq21TUdAhQnadDd2mMG1dAvuZzs2bMtSfTBYrlEs41ABFYG9uTFpi/yEGokWwG5z3lTbzAzxlx3FSs0FZjtmiQtk4AUUutifOfKD5HP5kcsFKN4co3c21+p+GyrekC3I3dDdE8Yutvxp2+mUhHW4kzGhkDtoMUBDd2E1pdHzdlLLI6T+eE0O+m97rluNi9vjvPl3Vbb6PcfH3784af3bz+9/3D34ePdw8OGCi2Xi/XNWl+aK4eUOfPX9amtxHHNH8PVfwrjCekReksKak038sgsxD89kqxUs3v+j//+rxGxpPhL6zRYUdQde9sI7nFMSGPu7AWhXjDCSQSktClERlhoiNAVZYmScdLcXiF+QrciPEqSHfGkB5hXIuig5f8gmqoRPwrbMREELliUx2eFY4IcoB9OwTqyRZB3RsoKhE4XQZHqCSTNJBxywaePcexPDM0lqb43Y/Ls9fvNb3//89/+7qdXrz+yjT4cZ1w3bndcLufpYY8/TYWjnm7X6UDDHH8c+tidvl1ovvWNZNR0xezG5k83nzVNZa/lTHuAo77R7rBvOq5mCNwynapfNJQ62rciGpGJ2Ymi1R5iZByjqzIUhAl4B7c9UTNG1T5Qbfd87lyZdDpdQJaUei2ZoHrgRKshu2fom5sb0v1BHzBPUJTmRlN7266NT4qKH6FeXZTW1lwi67uQ9Pw0hN4FlqMa3jqTqCFp1fn04eFus7mfTU+/+OqLr776cr/b2rqFDez5OgtE05y68W76URqEVkgdQyMLpVz80RxQKdfLbWGEsPApDH5A6ZdJaBCFMAvwK30M61/4Dw3i0OdpMh4/2s9oNYs36j7qy/gyS4qm3lPuiAjEQ+MOfEAunIq5iPDTgMmCcXcYRMTAI8Lok4YJrVH/lH5jevcMBpFbYNDRWLPbKCQFkdKciCprN+doYQ36rQ2to9a+Gk42aCiOlhFni1mRXPHtVSd7OCA6AY1TQUYEwgHJimhzUMySgpybxNHCBa0ieXFp1gZubV3nZBvc3bIKsM7ZlE3AfHea3W4PHx+20NocZCZjra830EMYvOzjgiVVtzZazHYpnzRaNSMlai0wnzT8ZCFKLdISJRtOmKCYV+jD86xAoSDOI7PLFlj1fpgg+mM/xja0WmCICg6wQvMPmFP2rVfMdEeGcavOyD921F1PAJYHEJ+o2puy0uvwvUmYiU4xW40Dsg2hGAbixoNUtI8kf2aaKM2kQTFTECWoJu10IFFKcbYMlcbzdscZRuMHhuaiy0kjA5+SiUR83WnBzmFI23XjXKcyWDb8XoEna7fVdZo8Qtg5UKoumU05OxOqvFpinxqVbCESsDln6KzToRZqUM/JUMNIH3TiVRvZyWS5WpNTNIL2EhLSCQqG09+Jk6nOp5nrnDWXC9GT+WJ5wwl4OlvNF+v1+sViutxsjq/ffPzuux+/+/7V2/cfdQaeLubLG39fx5oUz6qHxkrqKyKpetLxtOwTcMhPIR0UlHkRV1IaTT3nNbBzxNRzz+qpw45Dl+XS11UPGsgpHTPDLSEOR0Rq1OZbuwpVrR8pgmpLAZ8Yq/V6VpuL1tssUGeRyu5xY86klW9HHDgSASlZdkNjJBzltlLH3Zi+8TfEqW7B7MyxauPr0Max+bw6mnNtFLUWuELwSNSa1AnC2TbzSQ8ssFpU9TRYr6VKhWVTHWFvD3ty7GrV4CqF86u2YT5grjiO05vp4uVucnP3MP/h59vffvvm2+/f3W+wuJlMVntW8Sz9+pnt3UEbRVr9wExsN5vZjqvp9KiGijgd9/q1dmJWbZivqsLpgJjAGStebwjEO5KcKjSh1BHETe0ykxYzfZrAq61a0FdlcqjWlB5/OIevrPuW6aGb2q1ltChwuSk55UkPx24TmkiXdIqZC4Ojvo5Ti75qo2tkN5yGiva9PjSm1Ke0A3BL2yFXDowDmmC+2G13lEpjELC+o7r3LamXWa0p1F1dSW3EaO/MGq0geXWMqgiFUhlNLVpA1YEtUxqBarHz1zPrLIYYTlfrm+1m+3D36euvv/jVr7+kzVhZqBDeKBcTeoHIaNWpfgo4TmWPAq7RxYmHqCMdxipOku0cBc2hvNpEDSXKcF3OnGQh4FB0siAiNaD7Lu0QtRJBQagXDOsKocvbWb9rlp+oQZdViKbjR5U44OWNBE8yZT2+1DgoNl1dxrgzMsE9o0PHnDTSmPunjpptSqToDJ5wUHNW/CjgruhA2ljtD/vd3h8q8G0IHRpcRFyIZkCRcLR7M40fsvLm4rB2oVV6I1JlBgUj2eNNVuFn+fHRzMtJwgmtpQszxwdDVfcQwbtDpH3b0FJMvhGbgKJAGoSTFCR4EFcgWQiVMAyeMIuvd4C9+lRIiopeVYUUD2dkTXZdNlMG60RzS4kaDq5+SheTsxkKKiX1ddbTCmFKYBTI1qud5hJDq0KygPWFrchhsthOlu9ut28/3h91R00nHVo37ljlVBfNOK1OKk5OEp3LcbMOkYhP11E3UlvlPAhb/amW1frSFE3jDRMtVYOJmBBePGU4m+v3KcJnq+Ii5BQNRem3EH2LR0EqchfYfIqGaKcnjwbd2JHDfu8fuG3gCZQHTa3woRMKZVhOGNLMXPNBSV6xfVOBWewRe9LAUqOJln7Wbg8s7F2veCA9H6z//jZmpBr5KkuGCtVtGOOkIXSYkH9ZqqJuHOTpmujCRDRj+qoqbQQqhdbKPMAriQYbkJJaRkX4Djjrrz4JJ89ySmEQ0ieVrSeVRZK6GK/32oC5VTzj+HdRugrTXSMZ+qTCixp/xj7B88Ll+zRK+bihkxW2BokO1d1lyyyLgrpKa4SWPzWAXAZ2lTbx90lTIXnQ2QsRCpLH0C0uMU1JQaoDtGeRQ5SuTodIfEbTxCdelU8rMWn0u/fT5XTOXvnmMFndPRx/fPXht9/89Or93Y+vP3CROl2u2HrPl2sGM53OxpFOwCG0To4u23FxKoGttvVgVO8qTIfsqB2XDxog0pZVbaRDSnWR2Vk70UhTUrUKqTpD6zR9oWaY//f/zb/UysOyddj58RXVT1NT0ajCMVL7n9QNMjLzSeIaZf4IVyaPPYyc0KQjE+R8A5E0CprIT0EyNdzfX9AZl55k3BUgNHDImuHi9UckCSZQ60dZXJkHcq0eTfBkzbEDOJmoTEs4DFyNPd0b1jeW66n86fo0f7Y7Lj8+nF6/ufvh9cdvv39z+8A5gWV3wQlOOwPNuJnPRloxKIQ8xaZxas8KrSIyfpiQzEgB1RyKnrwjIU6voUSkOZZKKkjGj0gjNdKTIcj97U9Bk7oDMhTdCHrlHwZZZlSyLZrS0VhM11GuVqLpfEWiNQLPjphlVHv2hb256VR+LxdYR5pxqRnADse/bsC+aclW1NUExMd1s3y0MJyq/ZhtXig8xlpTOYuG0qCZqE01OWVHDzPVNYmiqsWIlfKw32zuD/uHm5v5l188f/7shlm/wK+uCrUYEcxiuSI2rY+qCxLvKzk/0SjxqOIaWgAJoQPlxoXvBhHRUxCFVKQ4IQDM8EsalNsoJ1VtjVIOYUVh5CTFMCAbSG8wH+kQI7pCUjHGFLfhVzoWBMIP01JzH6Eah3Qg3LeZ+sl36Nx06YssvVl0pGUSDkgWQEv/ktOoovuCYp50MTIhKakI01knE4CYvejolwej2SYDItXQ6YaX+kLah7Tl7YHiKLdqDcaiQ4STFGAx6pTmvu/aKQJA41aefZ0dtK20uz6FYiFBC0YiXsWBZ/ehKt9su0v8oc9man+abQ6T+/3p/f3m1j+/5qGfwS73MmUtV0E+f9sZ3KrgY8iBapdXGVQaIihm0hDgym21s+K2qBpK9ei9DMIPDWRsWFOobBTQdd7cR0AeE7tyZX2K8RYWvmzjsg2CNkD8krmPlSip6S8C5tUfBF4b5SokBnmKg7gwPEz61s08nXUFFx7DATFEFCKw9UVWL/0kFWUzw1Ejyzt8b+NKlNJIy5lGkV+T6uxSnSMOnuN86NwWM4bIWtERUVO/Wt58XqP0W94cD5ALRM1b53aWIdtkHWWFyOXqHKn6oKlKWtR6XLBL7XmUqvV8saRhwx4aPhNKP+R5mMxevX337v3Hn16/+fnnV7d3D/Pl6ubm+WKxytdacPbUuX7ZriNAq07rEXHcPrDbyDf/GgrYoiEN58wMobnepbw6Fdg9/yvGmG7I6Xbe3uNP95CAridchorxiD83eZz2Aj6H0r8KdCQKcFBrmUEBJmMqnJFJGn4QDikotREydvVb/qmogDQqqz3MRUglEuF2TLZhUMY4c8Oa+nnM0DFR64rvCxIGlEzlTjOCUes7Y1wAcXHPntau5rPFerl8ySXabj/7cLf78ad3v/vmx2+/+/n7H97c3u9Y02ezJSeZ/U7vmbgZWFBbQC5WY84Ec1REi6YPQWArzHIfRyc/DdZeKb8SfMvaQu2DhWlPfY+wjNpoRqQpKLLYgtimNXfkuvWmDQRcK1Wh4jpN5LSJW8x8cayzWLbnC7WOtLktqSab9s7SsbCg+ImbHSoKYXlQ2ekst9EDfYdfSskKJ3eFZiB4okkNqHt1rQ2OrYrItFQopy9+Pu1OB1aE3c2z1Vdff3mzXOkOuNqc+OmGnSrvs5GMM5xUMe2eKQRhb0vlCSyxYd+4A8Ts7EQYTXCVtYoAJ6Kg6JhUVu1oZEMRfkmt2FCcItLmV4WO2RHhP/YDmZdHhmf9QfmaU1YhrpygVvojUdZFAWxVnf5QTSF1hDk6j06YQfghSONi5AfJ1gSGxj9pn3eDptNq4aQDroMno7Qzz4RamAGm7GgCXVkMAWXt9/utkV17FCCiNsIWQrKEqaKGwzU48z0FRKRCjH5e9NCht8XxIHjhozItp8bByncRSKXI5JmxbCEl01aYxNOjkg+tIovdafKwP368332622zZSi90f5dJHJOAgvSiu48mOq6ygdtMJWZGj4iIgKNwhTAf+2R5QnQ19wdlCcnxUugqENIffUYqmQh1wXmjdI34MewgJ5PwXShwVMrq3KbXZtXUKFo9pbaTBDXrhmjd7UMFwDSfBLc6FJwHP+wUbgVBng1aRgpS4d83P7tCKRdGZuiAbBHGdVOrhHNq6LFdidGrQ1H4vK/BEiYW1lGUagQca9Tmthe8OWc9VQ5Sa6yhunKiFwslRxIBCPNJPJbC+Vz3EsGVfrK6N3duGCFSzmuKIwhvsI6alxDz1Q3Ezf4ZxB1ZzTmdxhbL/fF4f3f/6e7u/n7LKfrlyy85H6u59Hvg08N+st3tTwd9TWfvCHmj+SDwFY7Ti1qg7JJaiyXthBQUWV7OVs0///DCx4N3z1p6snvWOZsKeBS2MTYWEx/AciF0mL0OZ4z6RYQuTqFEoUPgE0QEIqqCsl6EvsIVv9naUzjlpDijSWjdyx8Q5lmtZ8+u8mJmxnfP9otRo/E8jzU/xNGMsjvpsBywb2b3puc0JvqNHy68JrP1p/vJT6/vvvvpzQ8/vf/h53dv3t3dbw47P8vBGNwfdZOGfbd9650ehmpiI8/ue2gup0MkQc80Fvq5wxonHed2Y4hEVJ6pA4ROPeU+sJFPdrGQml6GSGr3XIgOcTjjUekHofQMjGhFlxQxfmkzmq4tpgpKFwyVwkQn97cADhjsUp5Os3suvi9emAznnuUVFkVCq+TLgVcUzDNXWRKtjaJbltUPW+2f5/pN7+lCv8y4W8wmN+vVV199cfNsTStRHhHr4mm2YHqqOJXodkiDs7RpqJxXq8uSn4ZXFgfZEX5qHVE4FgrJVjsAmMmGKBHZ7J4LsjdKpwCTNHz7ODsJAYoJiv85hStciUYrQPYxp1FP4bF+4FJa0yUbpJ1BRHCS2s2FqLKB5UKjO9OvQlwFng+CijSQN5kB58K7gT7pk/qC/UfnAo1/FqngPhHiDTCb2DHvdju2zpvNBrXMPnTKKkQQq6KvpHiDSRp+6IiCLM++BG5ou+fw/RIniTdCyTR9mk+l7q/QsZKeHmCe70+T+/3kTt/xvL/ncgAvi9Wht6vUmgdtKTJDw0nMQRYfgKj4Js46sQpGesToc0R6IWgso8o1HKfbsPzHIlamhYgKjvnpotuKFMRl8xCHiUopGUuTNKkyIpJlh4hmTiBhXJ134F6MEGiACnVSNm/ZdT6w1hmNe8luPKM4lYYohNPRmAA6HP+3GHzyPU+waAadNdbOJq6IN81qd2uQsh9LW3kBaTtaORncN/81Hxv3EZA2SiXYoYDd2ZA04NwazQCFRumO07n7AmX6bltpdM+llWbTUUm+u21SPDIMTkbnbM55kU3Pcr5csaN5++7Tbnd6/vzFF198oabQ10vnqUjin6NoB63Kanf5J9s5Lq6Q7FVKZS2LyVkfkaVZdiTFIvpg/t/+23/B1llvtWvLoM+CsWsgRLx1H7yib5vke5EBdCv7MbpC4NxFtlFGslY5E/EczhXMpAXRSU5zz/s9tkHkJaoj2VTgyhtZSgnzSkQPxbkl9uBSwnH/mfCBpvpN4GyRLhTkvD0vO9hOdOMRls60Wfu0ryIUXdWxZ5rPV/QD28TZfDVfPt8dZh9ud9//fP/7H97++PP795+22/3sNGVLrefrd4fJZnfYbDd6Po0NlTyxdDLCDD3t0KZHQkp4vn3SOEFvhxyqea50Ico2UnL8+wlCtyksKJ3b5OHIhaFylrJD9b1s0d5u20Nz6AbRi9LhnIQUtJgdPKlZeqIue+hx98xelMRbXMWDsF8ttFpDx3OfCQIkgRGOP0mY+9mulyNUOzpCefCFFLTM7L/FajBlSFtBQ+3kwwc5ucBcDz5rqEjOtng6WczZrGu7sdttXt4snz9fz2dqQOSqHBoaPtr+x4YQW+mt6ZwYEKpe320kHeFOu4CYXS1EGnDEyLlSLpAVrk0F2LkHWdkQI2wsJPs4hqAUCmha+ZrfvV34Gc2v6KCKjVsAs7EMOJV250qjZguhbKBD2L0QujghZNILKiYpnV78Qvmk5NiCzK/oxiT8a+NrdFeFc20uoPErQSsdjYJnmQAfKZHQ3QCCYat5dbl7jgcFVxUxShSEThpR0cWnzmydU3fqCs8EQKiqmEY/wXNu1uc2dH+oDxjmeJQBayeOIGSvT1+whs4f9seH/eR2e2ADvacIrT9zCtVE743lkNJToVuQyjwiSANH2bKOs3lLWrC8Ic+26UzRKtWO3W6vkHFgvjYQCo9Ok8/Aa5ekqMVr928Tg+YktboQmsDo9nBA4gSWNmUxaUqtUeLTIWZKlDUzDavlDHgp66W6RhpE3g+5JAJUB/We8nHm1yF9WgLniFyMVkuXq9bUdGgo2gFdzLVCssW0XEg2aCyDAs0jcoYQoiZ1y4cSU3GKJD3HE7lN+oGih9RZLjakapbnodW5+iArjelBfzxyiitvqXJQzCcRKWqiGVHDVhjEQ2htUq0fNKba89KJoaz73Z0C4cPjITot5VXqEGxw1FdeVDRAbDzVryRMpzutIqf5YjVf3Gz3h83muNnsN7v9x9v7h40en5ou5uv1M1bI/X6vk6PMdWZPIOoQj4YqN1AJAzPZgCBKnhdgIwL1BxvcNmGSQusb61xpPSCuT44pABUtpYsCZObqNY8hko5OLzBwShmUfoiAbKOMMXslAnCMtnCDJugoToiWujTolEsafsWTbHHOwRlRADFEShpR9D15YV6MRb20y2gbV+kcDBRfV2qMuc9YnhEeJ/piDT2loG8df7k7zH9+/eH337359qcPH+/0G1ezxc3uMN3sj9sDlz7THeeqA/aayfKhd1b06ZBWZN/VKxKDpYqs1qBEYng+6jwUHQcomekzusI5Vehn726Zfq0m5QsP4bSMjWQXBnF253bohhLMcerZpt2k9tCZqp7IzH/O0bSYWDYFWVnkRAuNYY504jW3oTHgHN+lEqV9cKr/Bn2wRj3bK0qGNCZVR/SaGPhhNWTmyNJtEyvti9zW2kCzTrB73tzfLZeTX3z5cv3shoAVnX/wXLG0ot0+LovKlWsgvz14kGwQBQCdmINIwRUN4iT8ZM1u2WCkgYzNKuUCHFdHsMqZqFKKD2CCkROESdryXRPgI5zHVsAKZ4xOQqjXmqHSMEnL22OTARfZSJkQoxrmQflMNiBb7XMFRklz+FS9YCEdMQbjrF6cOyOumvQyeNBWoaE0x8jQFZF5HdvwAysKVGS/b18kD39pMLkQwaGdoxb0GFpIAPNiguLHIUT1FJrZoMfEkMNIQ2ehKX+6RX19O7OtIQFlkEZB19VM4Jm+XYtjszs+7I7+eZSl3vhqv8Su0vg3VDVezBeKlswVl5YRPriMRYg01xulGRpEv2UGP4AixlIg3DIX46pEbkURSUGrddcnK42K/NE4CbyiyEMaW3QcttZwMU6xD2m+4ZGW3Jnp21WEkczQWal7yyJKqq0qi6DuOc1ZkSnVi01GUfxLLdUJnXNEIA/mh74iQGgpDcyG3kIiu0urtbC92rYbWJEWHnMSlYKjC1wj5QScAfVLWiy2kTFII4ZO+oTnSyiasWFdi0b3wkJLcF4YBXGcPVsPhYpuY8AyoysKtpbL0Eff5uMMyHnS89V+ZT5bLJdcdk+1gUFf3393OEzff/z05u27V6/evHrz7uOnO5ys1uvFYtn8qYT2kjrIUz9BUlwRoYsT9Iokd22FIybCOWdgwu75X4krYz0/ZkJ1saUvB91zhOGA5CBpIQUXRqnv3pFth2aPRts5W3RlU4vxKLUSFacggVM1XJ/5ZAuNExdd0xJliwaRAjGfcgJSBCEoHdEiHJx4wxeTOMh6pBsbqNC98LWuSxWvnGLYN7NAnybL6eLZaX5z+3D8/ie2zq9+ePXp9fvNVl/DsGJ7vdkcNnv6S18ecdgf9TaHPkytEwJrCqu7rlAVzcVCzMqZCImHuBzVuSlyowhoJfauTU9c+TPOSAcnAJqdv/3YvA+uZM3VBaVqJe0Wg9vNpXWOY4itqt8iCWgQKYT2AFCloHwvv535NB/b3lfjomBv8ceLaxTxuQhO9IpBluqXKKCc8/IhzzG5ubSz11mnrYZBTGguBdpxnmSeOUTR8pwYVJZSNktuYl1u8Ucp7Dj2h918sv/yyxfP1zfsOdarFTXEAtotRACqEc3hUlyXXlSK/hxxTm3QGqUzA2k7i1SlGEVHpxBOpGP2Wm/QAfI4uJL+ZbbS8K3eUNnSCcLh1ek1kMZfP5p+Z4ZoTPd1w+divoLVzlagGXbzK4yRB+E85gcpGGnCAKUpwjuF0TZnWRPN7ZOhww8gG8vAv6aZG01Cz4wmcktEP0zlO5o7/XypwL4WJvOCQayzoD7eil9WJb2ZQsTh2FcOz3EKH54XD4FP0lQzCFPz05ccptV3BenrRXy7aX6Yzcw+PY6lJUWlSilt6KgaNNOlcJjONsfZp/v93fb4sD9uWGuni8l8udMH/1kHFJWCzkHgpP3ExMEcLbo4Oc5MvxOlLaDoZtLUsi/0oTqFNtAAIUgJORf/oUc+uVYitm0HELRIrK7/wPqgZU07Yz9qQhsUtB4a5lvZg0HnDRmK44Lcv+SlL5ZN0g7eLovpKnsomR/zFmdoh9rcypshv/KOHqMqV0CN7RdTRri0I2V3gZ4nNpnBEDl6LlHLs6Mqpuuhe1O9L2wC4plFXQ2iFgCYUrumCFRKQiIxIU0JzMS5L/BsQSomcrV59NWOHeQ5cntFvu0k/UtazMeQbdDaf+A0uO5p9i66sHKAw1hSiagoTruEg0I2NY12g8mOLoIjz6hqnsqVg1Xl0dc7yVP9GJEWEH1cfscmhwJmC/0y8tEzcbu/v3/YbDZYr29WL1681LvbWjtSnt3pNKtffEsAV4B51URdLc0uejSkF1zHrLft/Rk8zP/Dv/7nXp0ImGWBdYjkQMMgdgtCoOY+vLx5MHp/koZgVmBV2YiSjsQVRpMQTwJp3ZOIJuFBhC5m0PiXTRbAz0IcHaCqRtMeoGFeKUQKRBQeRU4LJGuTtt8KXyp+m0LTlvKRn1iU9c7gZKHfjj9MV3e76Xc/vf/tNz+9fnd3mK5vXnzNxvphs3/wuxf6WpzpdLvd4YJzFc3NFgzna32DBFtqvZ2nVaWCcT7BANU5+Q4rtOCjw3hxIrfhR2R18bTr8/cZRUY2IyzGSSxJQabM6BkX2vh5EaxMc2kV9oTyd7LLRKkNJNUnb/WDn4IM7EAO9XL2hlTt4xPe4agrgZjQdLKxGQpwcEt1Ui6lqGC9+QyWuNCE7LF5+yu3pJq5BSu4UmnNcxyWqoj9fk8EyyWX17oM8Ac9jwjuP717drOgmPV69eLmhkWBffx8oU8NYkkZaszW+EJrtw4iCR+fIcIPLVTjGJ2nZgkRhA9KGTpEEFFmzQiUrjQD+TJavodRHLJBmFWRQvhNqasVP4C+QjGvTMgWEX4xSYPSB6UzEpDYYNdyI2weJ0XY61n5inY5QmOlIDdyNEdROJmbjXaaeZpsOFAkZRs+wC2gmcOMVBjIGl2OJITzjxAPpIxXxjYEPehJo48TRIST0CDxXJTrLL3eMs4GxIl+CBAmCmEaTTlSpR7So3uyrFK6m9UBs1HQ3nAAn4Gpq7LHyeJ+e/r4sL/fH7fH6Q6v8+VptsBVprz+znB1HJILFMZqQhcsNFxcOJUGWKU6I0YFIAcD0AcwCQ+gQDY0TFXrsixMxO78wMrhn9VCmGyiAHVE4goqF5bJtMM55YVE6+k5gDiXH4kiYPOoXVRbWDJgIjGhxRMlquh0FNm3xJlKZJSPgjlRjF0iisMGsRpz1L4AbOukXg3Q8aOttmEOPD1BWnqWCGMLBzDz6uYhUZdZUfMuNVA5fThYWaBYazbAuVJ4jKgZjYhtEEYxcdSZgukmVYiPio5uy4oUyHpj3PjSjp4e3dh7K+1uddicUfG6Wq8PbLkpYKEfTHC9J+wzWE+Wy9V8udwfTrefPt3d3S4W8+cvnnOO1u5b50N9GkixsM2n9di293KvkFaKyBFFRx0XhrOCCh92zyBSuOye/xlrC6LddqO7X2oX9mFyYTMASTN5bgwzM/ZjMdCjyCyPqkEniPSxebIjE5Al4iiDFAEQ9R1PL64jahBlGHrhS0NbNyANwicNHWDcqKeKUG9dhpoh0+5eNJdqUWilvn2ogDwESQ77LRtdrlnV9bPlUb9vArmazG/efXz45se3v//+9Y+vbz88sONbTabru4cH+kibLfasKGr19TaOdqaaemBdn71Q3Lqf4p/CcoSJ0ykJKY3TJnurO1t2xWjxYKJqS+Hc+CqttRvjWidg/VKf32qUJg2uraRMKQNV6XnAYQgpz9T1DBu22SXPsuxo94Z9MtN1kiJx6WrAuNEXlPKi0Bncfj5JCipUPqXBFttfSEfWHtp4gEZIbBRsWt+8ESLj1jtV9B2S99LksEVB6E7kwZqh4UJ0E+X4k5UiV5PIIdZc6hz9VQHqNUS0w/GwvT3sN8+fv3ihb6/T4GZR0QcHvWoT93zhL+rGf6aDdz8ieruFcHRnDggHlpMzxHT1iwigSxrNIJx0KIhb9BGR0hlqja4ZPkSlQN4H/+i3qy/vrkoNRDMo/YhGXJk0auBDBNDxFiK1sIoAPQafNICOIbC8Q1mk50Ndol4RQTYNoJmoHnO3h9V9klZnUfroHzoeky0C/T1XX8DKqBUYMcWJpoZQv8sQVClI8WrHjjnuh5AgzyXICKAdr1rW6uDsxVT1bBWdY7VaL5arUkgj9MJby0TKEZHnUQpVYKGbyM2IZvjhkJojpF4EiFde3VwiWn0pZLHAKA8IW6oHQkg16tyk+pAJaxTzi2VhMtnuJ7eb06eH3af7hz1+Fyt9iFB3mNjhySdBa7F1/GJS3tBZhWTRD8IMmNojM7YgzJaxOYGp3edLcjnSCEhoW+uKma6JlMPd2AJQQ2Vvqmq2eMp9N/H6bEC4lm7VtKE1o1wx8h992h0TGJDNcfOkDgqDWE9H9ZpF6U15i1v3nbaOtvM5tB/Scb04MKYdSMNXlf11+ATZwoofnDOjCUi3QVU6TiWUjg5EcCTooIVVcl8HIOTNSFYN2F1FSmorGdqtYKbechHfI5/DiqQyZ7DFZY5YAfy7uvz7w2icIBS6VNUDqrHOBBqrfnuUiKmpPUjmyqruFORgWpai1T4MYY23hO9OcaiMfxUtboJsjSBmKN+h1w0swjPaXFMRbX6hZT9yw7+Fsk62giQa+1RWEhZgXmhsfYP6bKEfXfDJ0C1FabodoMcrObSZ3h1Oq9WNfuhwMmF5ubu/Yw/NWvP1l1/KmGmrZtvhUt9cpXfAtN97jAQMHKay4Wf9pLKkxTRBgonWCgCTWoP53/ybf75c0rssJbvdfstkoX9o7FgCylAqh2ePIHSCAKGTlkjNZUjD0is8yVSkvaAo2LoRZjedyl4RV8oZEOI4W85BaFKNmj5uIgJ0GNniF7r4TIfI0MjQ7Dh7q9boOC3nU7bBW93WWJ6O+lH4yfz5+vmX337/+odX7356/fHdx839frY/zDb72ZZBc9ip0/S9y4wxVYye1HpDwb1OsBMMDK0BHWEmHiqtbGJukXvcRKVDLdzctqbuTgJNJhjZ2gGFlrmkzbynbweGNGMawJIGJH6x/z45AVlx1ANaBOH0qcxYhaMRrN8cF9K5HPanegsp3Aoy769xJqBNsPv9nsUVMCvyjARoPlU4QJInQ5gztgys2pynYiklbatMQm6y86tDpMq65pnq/TP0OG1xMTU77SfHPVfYNzc3z5/drFZ6FIfOZfm1I/WRmkMZo700FHvEWReitU1jkgZUv1FP0TEJrvhJC62DO79chVkYOeiEGJlFR/rYQzDwFZJeHmleccgCerPljVFnpIN4ftp/Dz6QayNvAQVkSTHX7PBeJDphAmuJDjM0QJ88RJhB+HbFCDozSW0OedZXppQ7J0SVBRSNbUV3DmlTNiujN/xKi6CI0IC21R2iXK96aYBJ+piQtgGdIGselRTiinaFhGSDc3bQJKP/cFgMRermBWMl0WIl1nSauxFWm7EYH3TofvOnzfF2u3/YcfGB3mJ/mvonP/TEmgzTAam404yrahbxO8gGsu9R5UxBFj5EamG+slZsml5/sB1qdHZygTCD5K6YQCeMjkvpxSAkJduLFuAkm+iqcGlmhLSmkc6wMreh6isOnWpZUr1B0k6aWo/tZoJscujTR/hpJUVqQke3SDRk6ED+2iY1Op1ICOG0qrkKzXNiADDJhl+cEMUPommiyduL1NQe7AnRKXOT6mIUKA7Y+gzZer3XCRErTwi1hq1wIB07g5C53zOJ5zClMOCKozOOmcnGqojkoGMFmthuGvmorBIV0dBz8LsfR6DP3cLQFsGTUfWlllwD+V4oXmyhG9bID+M3E6B1ms53+kj9dLFkr3w87Mkd1qvVFy9f0lrHw1YOPGIwUtN9BlfRtmyLtA2MQr8rwVAVqgXmf6Pnnk8H9hCHrb95gz2+LeSPGMhYldpSIV0Lia/IzHHNRainPSpCRKRXUWco/wgjn8iClu/mLdMx6lxJx2zUwpF+b4DwCyjUUEYzBGgXrY8QE/SgRRgm/KT4BdQTuevcGA0aPTSUn9m9OZ2Wp/nNcvXF/Xb63U9vf/vdz6/f3b673d7vWO7nu9Oc9ZurzRPXVaz4qngGHUXiRAElGpfhRM9P6+rNQkWbK0tJZK68EzTcZYYVoBWy1ZSRjl85zGvtKQdUQ3pRV9vqzgYiVU5s6AC/Gta55+HzGJCOfFTSwsN/7w5X0WLNBfJcYeohRRu4AQYd+e4ToAq3bfMZdXHhEC0ruAYDbeBnB717lpl+a0r30KWJB+vqhOqZnwZxNIVUIMyuoObXikz7quWt4+r3IKXscBKyO2z7cH+337I6TJ4/0++ncD29XOk5HBQTDmcHAE08rZweT4IPwhwJEKr0C5W1XKjsyASVveIHNHCjLhUUcAf8URQmxMgMHX4p/GfisXOQbESkIUbRFf6AaDTncvZqMYmOb3ucwwCIrNm2a5GOtiOf7MEgE1GYAJOyaqwhTuTxEEhm/XIbfqB5ZFGkGYnMX7Iy7MoZum30sh9uA9m6npTo7fb6bVQ4GpNMErbO8zlSiujOLzCGBMiGZsa4WrIIoUlI1ge0piFl+ClHN4MMvSDKSIcoXnWGykLpwLg69b5Zzz2fd8/WFHx+1tpC9No6+5sN9LvcD8f7/WnHuZFpN9VnmLImeFlVGyjRlTwutYq6rbKcUoDbU7qqCyJmMdmMAg4UFotVRI+PZuujmKlpGHIs2jtVvZUl3dTXrSFRxKQ+wpFC3JLH0s3WmsKtIlTLuAf1D6dGC5C5VXpWRSo1J2xSK3juS6gIjGyd3Rpe9nRf+RynDrI+WWgL4R2xK4Kp3lBlmERByyC0xwgsStGrSnRPuacphB5x8XKbvmkRZvxklIIoEexI99gfQzrRbE2hHgfpOyWuFy/NmwHt4KOu2qm6UfN/lNso7blMeSgYebHM/dIF5gxINnwg2nz0kwVdpFDKVQBfo7oZXYAW9hHbcGQ+nWmOyJXTdlCVEB5L9Lseg3bP6vKCNppq27zQzWPdJpIvP6/hU66+vEvDRD0FX7fJAefVuccVG9fNZnM47n/xy1+slwu20/Qm3cpGWu8LqdynUZEHPevqK7IzFA5Rqd00WgIzZ/P/6b/999vN/f3mbnLSu4EUjx+qCK0xK0JtTaCS9navdMxeQdUw8Vgab+BK9DgbJFtWADpZpBRUzBAA/qjTmHm5rMgVMYJOG/nxllTIYL+wOtNdzRx15BXgM8MZF4vJbH2crg+T9Wa/+P7Ht/+f/+23H+/3Dwcm+mo6W+0OeuKHocT6fTrtvNTbXuVCKfVEDC2Ji+Zf8ZkjZS9YyiKVDJp/UlcxasHFKLFmFHqNkgI9pu2sXUba5zxLLeM/hqSZaqhH0bkUaiJkH7VdBJF2c7b50F3n0AwxMfS+WESt4lIAWn80BSFRMKQTBYfBFYhno6NFhEZO5C2ofC9eK1eRzOdLUXZkh+16mcXNOoozoUP7fApJcRKo4A6a1ayjXUPjnO49LuZ6gGq73egnxGen58+erW+Wa31rAdt6nXZVoiPpfhypkUJVdsfIlLJiaAoy6NKRaGqDYRERVXYkQKRUZ/RQJoRNw6ZtEY2GQTjFLyIeys9jlOjK55VhEUQSAk6Q7OeAWxC1FJFsg/rkwkOy2vP1IiAGk7b/KCmAjk4I0AQan+d2AGnDEGfuEADq5aeJnMIUXcxeXOjKijjPbiF80owcplRpli2ALk1aGCRbBGkRpMRfnNQIQrgoXCgRRBD9hszlpA3W9hqIniiXAuliWHI1KTvTLcMu7cjGVA9soKCts9UedscP9wdS3ZZm2WGtUFkOWwW11UqTUBCf+jbK/q9QTAXScH5IoBAnLkFoXEMbwgFlGE35G5xDlE4YoXu28Xsu+o0unYBcuS2gc8l0GKF0naDXSs2HffVuoXmXz2sVvCrq1f+6LAkDZYcak/ixe9ZhfR+KGMrTWJqGVlRc0eS/64t93Z5B0SEsFKEKDlWuvuu8qDUT+W7tcI1ebmvVZCFkLNA+mjlIzNZGRGfiwGdnq6kq2I5DyBrNbTggTJBNeMt0BY+3kE0zhDTd4sUH1hJCVxpQ3zF7LktM75N9CYRfBEpPet5jqQc28rzXAiUNct19Y54Trt5/Q3F29HWUp5+fE+UqlzVksliuaKj7+7sXz55/+dVX+uxXPranbbQKSvlXqMhDBNC64gae2aOIfTwpDmmrpJHO/+bf/vXm4W6zudeQ1I7/4M2zDs7nVspx0ehJQxQHB9dEk58Vkr1C+bkC/BI9trVIcUJyILeK6MQ/0slqLBjiugncHLqIaQKjslPN9mbOUd4gGu1ZnSxHNzxzAl7NDyKlQWeL5fP77elwWu5Oq5/f3v/dtz999+P7j3dsmPXVSHqv8Hja7fb73RbPc/2COojngl259ipFhHjKQra9gmIGiqTVzh6m+cTxddsqp55TJ/KidIi/Vx8jxaOTlMdGmxB4pFDms73AZ8aYFjwBSFrj2609q4Vkaq0RkSp1NBDWcU/6HkarGhBfcDAqVGemVG3hz6Sja7GXEEO3mZgw+s44vXkrI3/+EgeWpkNlJYeat/qFcDnqpUIAzBoR7aZPWZiTSKBnsRS2w0slpOINtK14ZZ9MyYf98e7+lk6/Wa9ePF+vb3jVc6U0nJ4wn+knppio7XEOWqSHAeTXuMoGKvASpfZY+UmU/pO4Erj1BEzU3M4mWgiy0JY3t4Uwg1h9DpFemQQqbwigUhBREE4w+oEu5PwUZggMYVbDlyipO7npiDob9oXxCdE14OMeIkGSXkEjK0TXQT2cQrmGrhRUGKFBE8mCo6kFEjv1UG6GTd+gH8kiYu54+ggQMDMHA5hFxE+BrDh2OYpQJpu2unIlvpa7znHkIgQTbVVp09kfMng0AQB+JNOZE42dvgZMXwZ6+7D/eL/d6StBY8d5XXcxXYxO6lrxFHJcUpKWuiehKDqghylwcfFwRSSNvtlwVCzV0kZSNbdc4UCpLTzBZRFCf+eizWlHKwh4USqmWjto4hZG4ydbgUGED9QQiiWGSu3Zr+YbVFyLNlz2Pjo/ZUclh76jMBxiodmycuN1UxRtJsI7LVy5ZDeJ2BjqIGT+Yq4iTCef4lSg1AU56XVRyAPCTJdVxQGvNvHo0kau9WnkedWgasMS/22+gz4AYiUOWTWLQuj+U9dYiUmeAlvlqLNpsy6iapxkgcw7dEobOJYr/pYfFudg3A1buURnZojEQG9miHIkqHZoQOrtBWpFBNWPvnRi+8y2mT+s6W5ccUbGn2eGjeV54ocn1Fx6xpJGQT7328XI9ftMu/0f/9Gvnq1Xh/0GV3A4VyqCz0P+jDSXKNrWL/ofFJqwdY1oNTFbsn/0F3+y2z7oOzdOe933VoW8y7APNETIohEgzBHFhAgHQOfebct3qNju4bF0xCh90spD6iyCDypLWmuTeYy481IF4mfkgGQbU7O9lXWlNuKRjsLIi7Nuu3O2i6aLw2Q1W744Tdev3z387e9+/Pa7t582x+ni+Wy53h/1Q5QMCjZTjKiZ1uvsNqr9MwRH580/YwtKC7ze/EKkWljhMkK33hXO1fR9Jjk1Gq8TNC2HvEMmBBXU5W7n0CSmBU95qTMBqIvLCj+aF1PXSDaONAO9ckDqHobnEotOZjiH3GjukYHT9r5Cds8KSwNC79MGkTIJD/5YlaPS08/6BJE0s/+OlkLXLz7G+QD4bVqZH5lovU2sHbhWafKtOXGntZZeUr01gpHCZt0i9n3i54L2uN88Wy9fPL959mzN0sJpNo+GobvvX2uQggIX25DsFVNwHzXakOUjteKoav8Z+gXqgknL2DweQPFjnmzoECNNatOzq+Ax50k8qTa6LYRJCm2tM0YOw6BRHV16YSWPRmriwSOFoWg6XTB9IeoKZ4fSa+RZlDTxPCUVHxqFDOnSAdEpJIzQZ1EjzpqJgpnmjJJCrBRn/2AiYxIkPIixxPh5jFHn6uxeIpwnW2hZN2SKg6eMQWl5EaIkXQ3/8EZgDN+i+UF3naf7k9beu832YXs66KJXT1sqsL5ganEhq3Jkr4L8GYwE1XR6RSCuaJAsq02IkRkifsIHlgy9YlRZNHUINKFjIgwkiIIJGapNumfQ5f6/RMZVMFZwRBjhQpdKUmyIhusQB0hYrOSPzj7XxcaZuEU8AsxeCz0GmQprtMJSWdqstxwKUupW9qrMCJtfcK84yQZhuPFFF4d/11EPkAwWjUJUbQjGtnVVHK79aWzpNlRToAKGsx7t0RNxLv2cLQ4IrZj6UIkaEogrkxCgBjxQdtCJSdIAejpbhghnQKaP3+dxNeKI0xkbYFLdTFZ0mqV6z1qbC+0hUKWmRK2SOfTdsIJcYrDQ7b/9bst5e3N///VXX7x8/mx2YhOrzxq6358GHlKLQsv2nciVlC0GKTEZbf8AZ/4Xf/yL42FnsU7nC9Wk9e6Fgz5GyxIUp7rkqtSLxfvzKKvy/AdwWYT6ngqJ6oBWiHaVNHzo81gw01oCdHEgilOjx1oNYjdpg+gLnJkMKHo/VurwLiI9TRZ6wHX+4u2HzX/63Xffv/q4OcyOs9XuqPcQ2b8d9nsNAg+9BSHIgxb3HoKfm5A/+dfmWgNNba7PZqAvPgxNGZm2WnQbBeC0xSaMtNSwdb8XXwaOX6ObaaztgfeCYjkRXyFAw5cyeZtDaymAdsFw6Dhy4ntFSJwRBdkZp3DFoeXROj7r0AJZuaKDZ4j+Josuc/EvG02j5lPFuyyFEUvg8z0cTWJfDqsg8bXn9ntKYAGlNu8Rtkob1m4LE3w4ySso1P30mHbJBCaGlNQuaqWj7q6olSQ9HOjxk67AT4fF5Difn1bzKZfQ6/WSWHRnGoP+DRUpBToIJ/RY5YCsOJZfiYKyvZL+4WysitkWH3MQXfkkDVG4yl7pj7Bpq2CpBVaW/pPSwDoC0lILcxSFACMNssKAsg2ykkYEwgR4bFRGgouARr9oMJoAuehIFoOirwyVvbAIGitqAJsYBnAaZbpE4SvtDkrUiPAzWAeHj+kqIv5LoaRXiLTRbuZRU/m+ewZhnjEydD+yXbFQMJn4CQPInGmoiKAxZTXS+kOZukfIlJmxe57sD6fd4bDd7e4fDlt9b5ZWA72XrNHd6+LmYBLLUXbPbS/YClIhveKgmMkGZLN7NiGEBtEPai7DHHfbKsktXArBBe3atswgGniN6TRBisazhaKVzTDXmnUOLHQUnG+VN8MF026K0C1jHdrZIr0poTv6VlfFvUJKpDOOjh5MiyTenAqRRuRzhMwZASzRerWBKo8nPLip1HUIyKgbJXWRORy/S0laHFB0igNw0lmm08RKw4Gnf7LS66cSAYJDGuUKiPQ0lVHj0DRZcPRj8bp/3aaqK2JNqgnXTCGExJ1JCqzfoHznZ5qEEVF0Cj7TuXWuIfNQo/MAK/YhtIYlce7DjQCPWjWR3OiMRpdp84mWuoV6M9R85a8MmrptSKSzyVw9rVuCrIlyoztoKlMNRHccT7v56fD1ly+fP1+f9tu5qq42vA7RSOQKqRMdpttcPiND2P0iiGPM/8k//PPj5EAtcKWKLIihf99zL5mQPdRUDWy7OTwopZ4P7FR06w5+FHybReYpLwhr6HehMvC7ZxEa8moc6sS+QW+cWYElnK5Fh73m7KCfSaQAfx+wfpwGtYVuFXAZNBNBOp3rKQjKnEHMFnVoa6uy7NlucY8rR6G3GOZ6fELvp6j7Pe18haTwSD0BpUUqJwxzmohD2nLhKqReaSj0SPMI3eI4vTlMv/j5/cP/+p+++e6H1/vjYr58hpQ+32z1qAZzX2/Oy0G7Am1xpnT+tZiqKfMTkRAOxiW7C9IRdqGBYlhuqGEHiBOxQZaUGED4NhJY+rQQUoZ+4TAi+kl8F2GRmLLVSuBuY4zLgpy+TU8LqzclWolg4TYl2LARXJjq3EQXy1n/yuf8BLeaMZArWggn+tVrdszuAHoKvsTeHEMoGget1ICpl8lkt9OXmTgbLVdZYWPG0q77wki8Oqvlg6ZKn+leeA/bZ3ERGGnq4ECbejPTEGl4UnnW8zMqB/GJi2lahetx+l3DhU0DV9Kz6ddfvXz2bL1aLVlWjvsDe3kqBU3ayupwmBccoN5REO3eXqSlCUIHkQKYkT6ZBY+tzjKjFJrUCAcUM9k/gNIphyEGD+5HM0mvfI7m0YETZolAGUbHuq24wqgvWEGjcUDxgzDjjd1zlJNFaqZQyiGigIzkip+sENYFznVvmqZH3fCTgs/o+8VoCiReBQNLhJbXQ02alTiB9vVnO0MHaIaoyiYLQifV6mnnlnTm8I17cMqtd6268PYJtymLj/+hUtIzNBU9qzTx6AER2vtizayanHSDeX+cPmwPm/3xYXv6tN1tDtOjvuSLBWqSr+Zx+HrWi5ZwkTOmqNZ2O1dhHalIgGH6HRpzshCevOeRAEKgVhxoqwkwtf6YCcIcFUAZAurLMpEBoXW2sYOzGujetArpBDj4wTnQk2JiiRllZYf5IqQLnM3zzdZVQytFJm9aP+GrQ/WVq7phARi2atABahibkOKIGJqgh0opluA81RcH/4RhSy/d2Yqkv81p/jzOHInXZx/dj5BS4iiAHrLIS0GE90dCOA20m8oTWVL7QJJdtZrCRGvnrkMdTBKzGllXgHKiXAZYmwJy3RHbEHFVTNKGToZpO2miH2UQkcp+5MH6TU2zT+W57hr+7ExcL9sW0FcF1OLMFT3ighpZLyWTxXrlhtDGwHZ4ZTYzHbmM1ZhV0b0cRXraEymWjk3+OVGu1zfHw3Y1X+w2D3/0y1/88suXu+39cjk97Dfu4idQNQpSL8O0x2KTGXm/GjtJCcTNRTr/q7/8B6Lms9Uy39rLflJOWJfQpl3cgYrfb7toe9oaSHJqpQsHlWdtullfyyFz5rmLOurJTjaz2qqqIQiGyuuzz6FVQx1kUFAHkPVsxetiNlnu9QnoOTuuI9viCVvhm+l8zXGkiMXiQNGL1fLZy+niZnucHibL+erF7jjzHdzV8ublfPX8OF1yTBfP2KEetHNdnqar05R0iR/2rDsaR7ttvZ100FpJM7CPmemLlVUZrnz0xCmjjIgdtb/kyN+6SsCAuugL5TzwMacdND5oVugDkVqHHbM+akqhRDK/28x/+8P9337z5vXbu+ny+XL1bL8/7HdbtZ13wdqIsayrNNqHElm1NYIogaJyuG/UF+4Fd4Q7TOPZjas5l17PKHa4qq9IDYJ0gzrQvaX6aYRTf4mxQE6pVEbjlqw/BqsyJgcmCwOEcE4nPUugXa56uG0VFa0PmWoA0DK6PcDaigHM5WpNVp+JzO1U7Rk5Fk455ki0qyVyWp5RIe/E4tqolXK5t/R8otzeFvxxhlPLqTa002670yDU75AAajHLQydqS9md9PYelvqWA120cEWsEtm66mu1NYAVjppTLtFRon8i1vTXN4FoR6thoCVABmoAXtGjgdwFClw+slY0ufqZusClQakG7ahz+WS23+rTxAl3tZjf3Cyf36wJcXfca6Rxca6YCV9fshuocq3sFOBC1aFcGIiwwLIOB6g0CBMk6+YRGtcNlhREP2mDLhOswY6HgeKzLhHpQE8341V31khomMQauyCu4pm09hkF6tjdq84QZDkT9xjIRT/laOSLgImAISGpDo9YD/UuLRpH7VBf6YimUqs1URrabZ5CQ7cgtKcTWlYFqi5Y2EidDoMDItk6UCiaq6iYx0+cYK9+pFdbrQVrASm4ZAE+3jk0XDpgJlQQHakZEBK3whUsaTisZIxvcX2cxY5WHOu5SzO+RSsbkQ/oMN38joXZ4naAnuveB3YsH2HIIL53+113IB+h0ZCeSC0DiGhORJTASEegzzQorzO3eouVXyNvzn4Xvr9IlqUFcyKe0xKs04fTfHdcfLzfvbnbfNxwKlhzfnE7svindDskABfshbaNQ6qkJUzrKxcSntfo2SC0/bCqsb5xLtD3k0SogAfPVJ9w1UJQmGGSAeOh7oIaVO7Mb+jRaE7lx0OMVEzqqYqTFZecG5YSOZ/SFJK6RDIaV2pXXKQT3TIq1LcV1JNiWUXFKKpGunZyEWPKklJiVKXVMkjwp78UKzWNKa97DkXOLLCuzyWabTSnzgiU5fZ0g4tAV0OG7Qci/uTOwUlNLlQLvcS7w1T5LdBItJmDIbmd2wGJlyBrSLnTHkgiPGHdSuLraA7s26W43XWC0kbZ54VzuQyRBYu8vvPZlzd+6l5sm/Knxm+6DDwEGvO6JZv2pBw4XHTgRCotzu7dd4usJkQBQGtotSWakSsfrRL6LI0mkyuU783QKsF4q0UTQxE+/2og4ZA9IRwmjuqt/mxrDmNQfvRP7eC4jq5STpHshBbLm5vnepcVN5jpPhG2nDDYV3HO12nQs3fvk5dj0CMZWQ/Z29FzR81zlUGqN4i3Dw/Pnq9++Yuv5jP2FPdsuBBSYXrt6tAEUWyeNQqvTR+frqyv+ru+1teAtqIGo85iKKov5v/ov/pz1ChcT21r0hmYeAxAYmyQpyMlUSsj19IYdS0YyUvfyqqiK4yiCMx17qZgDk082tGjpHF0sOSxec3Pn7Nvnq99w5i9EVuTFVvhyXQ1W7DfupmKZrO75uKF0Pcn/SjU3cPhfnN4MHF7B328vd+/+/Dw6s3Hn19/gPh4u9sdJijc7yb3m9Pt/Q6Fh91ht6NOSzbo++Ns7wV0wjadIuZs3Il0vVg/ny+829ZdbeJZQXg9bZ/tO7L4HmiWGVtzguRKhLHBhoeNoCqloTTH7fbAaKNL19v97MOn7U9v7v/u+3ef7o97jxM6PHdAGUZqfJpd40zNSatqxGtKa6VWK3eoX9TOGiiaaUZ6TDItiKbF0siDg567oIkA/NhohZSy4Y6XSBNJtHiMYHO95LImEriGkdWkGf1KQ4iWVJ+WdbkaHjDtUHOHeoHEFmmghpAeQnpEe19isTelzJk28BxyPlZA6+E7EYkvxxJIM6PV0K1qFXBeZTLzUZZTffjXA1rzU7VnRGaFV5+osWgd3V9xm6sQhy2fnjtSUAR+kcwVcdpKTNjmmXCsvhQl1OVCb0tp737c7R42d8v55Ga9evaCoeWlFsc0AZCVDEW6CMdHAClCqaDpqoxf00xCM7kkir7CyE9xxVFVjVEHwCG9YoIzxwojYlJEfEaftK/ODaUGDRF6RBX8WATioRAPI5rAGJWb2AqEFCL8ljWn+AAalJNkQWVJkQZhCvJ39g+aghl2cOGB8scsiLexnuEEpQbkqzkh7QPGDRuC/4wuaRulMyKiIMEnDVSfIRv9ECDMIHyAPmdxZ+WzmEovwjn3BYmULmIB03b/mD/PQ89oyKnukhyn+/10u9ePC3542N5t91vdr9GO0zcqCEG3S5KyQLhNz1Mp0FzuLVCRpWqhFJXBDMIJRBQkHUwIEGbNskIpgHBywn7MT917BEqgOSCjYP7Q/sprMwnFWVnCsAy2JudgmtTpcBIZo22sVlTaRHa8sJBi1qREpD0AhMusEri0UFBc6diW6sASo6Gb8y9XYagtWBDFBJwtdL5I6dnXSMV/HV4+w9fBYHAqJG0nhYByWe3T4o11jfDtmm0iIWhnr/AUs27LYOuU+npLnxIdpMwYhdpaqSUIXhwGOjtVKqarCQWVeKBMuHYFMVS02iScK/SmE1zomZlUeWIzRPucKqKqTHzA7eyzsKK0M/UjE4Z8DGBqigGdbd1NKZHz24zN80o3a3X6dquxBZUFk5NLhF36O92ucpC4r0S4HSHxyMZVXc5+n7OwFoPji5vVV1+ub9bk9/oQkaStOiPSREDxDM0CXSkofu5iOBJzHJgG/P/jf/hvlvPper18zpZvgd50wX6vzysQF/mcVvcWcyosXuN0QPfGOhcP4bZVlVnhtBnyR7IkchwKBdv5nAsPmF5ZWMt2B21gcyOBDqKVZmwxP336dPvpfrPbzldsZCdb/e75/Z7Nr+6ykN0uFiutdgxGrmK85CFardoXJtBlBBTpcjm/Wa5evnxO8Vo9HL8GtUDUJxT0pqQuHPTu5A1Y4kmuAFGrejLRduzT/R0ttVou13pSdQmPMcVOjJBQPbHPZg+9O77/dP/jD69+fPPpzQcWbbmiIIIBabHWGr3xASICxpmLFSKllfTvLHadmfgZYsMCfdJTs3BAOghEKsIO6H1biznXVUTzpit8QeFZI7dAuBYk4n2FHYQujoruflYrP7nL1apPh+plLlcOehQBNXpYBoNti193dLR7Fu1Bp3u99GP7tZRWRxyT0edffY7U1KcZvecmQhXB/tmAsz9pVCw8i1BGgXFVUa2WN6SUAB9vKoPz5YzuY77O5lzOybN+IZydLilWdqswWHDMUZtgRQqkwL+g4Y3DZCAygcRhqfQdseV0sqQuey4H3x03H2bHj7/55bN//H/483/8j/7i6198wbZaMRGN3yuirIAY8ZPiyn+K8zomzNSnPRAjmpcmApykI7/osV4jQRih0YQgzmLCcZhtYAecE8DIKWACIJBGgTQdBIGf6LiD2rSNftLgyu8oukKJilCpHTALkQLoCiNpAE2fQhCY9IzwR0RBBkY4lBUimGgwe9INTaR4/N5c/EvNMEdvAZXbkhIlRPjWbUXEQxAOgKYEVbtXPArON4cjotYy3U8I0hRaIQX0I6nVhYSBH4jQyUYzsL5aOzqBryTlJ7bRJOsbXWf/0M7ODntm8Exf/QzTlaNZmXX6CVf9juDy0+bw5m7z9n77cJgcWF605rSo7KNDI049kiCrCJ2hhqEIpKfdQ8vCxxWEp0K7RxgTICuHBT9PwqjgpqN1LDrhcJIuTqViGWRGDkQWAQRk1XJd6qsDiQDtbXXpMzfRCXJjAkIvvSVE6wTQuoBo5c2AltQrEpJKvSmc6hcldEtBHD1gyUKr22QSxwn8tnvWXd4LpDiaRlIjzAiJU2aKJ1L3b3vb3d/4rXs9UaApFISRKjh1K3lHf/YcGim7IIhC/IAoYCcd15GaTuYs1Zxq1UTS8SfnonmMuv2zMe58ctJkJxipdszUd3JYMg4n+epEv8d7onk0zn2RFdtzqMBhCPIyIPxO6PwYPkzMYYrTW0X23jUqhPKsCyw2MjnXtO6OCNuZbpbq6gC0TaBGtOajOSqaNmT7tNRv+OsrzQhcF4ung565meyP+iHlB58X1EhxTibAox9zZPoRZSsXLGnt43Y+2X35bPqP/+qP//K/+OX8eLfb3FJUhhl+4gHlSkH4JU2DVLawWmgmenYoq35Jg/w//2//3XqxWK9m2u4ttJ1XfATtTsWRekWtynjQQ8YBoZNqjk51r1hNoLKzmxFoO2q5ZVFqmx55mC3YGMx38Lx7hs9oJdkdD/vNdnvYsy/R220eB6yDm+0eoHR3d/fAVnpHL3BCEd9dqngU1UG/GEcRnNQxZau6Xt/AwQ8coHjsk5Qo2BfFP0WvluzAV9vtg+MDxM3+XlsrlhgaAE0aK8DVzYqN8frXv/41fIBC7kKoLqfT7cM9KTsq755VLv7ZbxPC+ub58ubZbj/58On+7bsPb99+eP9pe5isaSE840Fl20+CxFYFGGEK5wFThaoBCcyKGutBFPQgeGWH3fN0vpSzYZTQsMBvVsgt+tk9B/ANDxqnZDy+OY2rnYEVz+Oy/Kcu0XFX4EvuIFRlWjvvDMJnzBlYFQcH3j1zzvP3jjD7sPJd54WuT4iklUiZtiUStWRWsQwwCPRnuqHcFmhanXK5/kUKQRewe2bMpPTlgjkB5D81a41GWfjRD9xoMENk95yx4Q5su2fVctg9A4SU6/DSegIcN3mjD7ogObGOzE+HxWk/3d+dth+O+w/r2fYv/8vf/KN/+Gd/+ie/+uqL5/hn/4T+6kalB+oxA1dkq4iUCOBwvRG64JBaPKEDOTp7uBBBJzvqFCdZECmAjjRxgpL6mrR5LiKIAoQ0uqiGCiCLAhxSslGWjWF1LeNFB1fZ4ElmSgHJyqkROil1KYVEEpo+lWpHmKDlzcEQIlbhFMIB+bgWOk1QsBH8K5EvHQWk4USNmSADI8ykwWMO6lW1cCDIMvGSBeFEp9BkHXASzBWYL6QxAWEGFXw8o5mV3GotHrLwSX2Z3JTJoQlfVtYMpGEwHPykm5T1OzR6kAwmNZrutqftcXK/nb6/27273Xzc7rZcwM4XnMkpA882P8NPmp2rH/+A1YA0nCikGff+tGiNfAU+IE6ArHJa9NIB0EyNsqax50jFpSHHTRnPpFZr3siE37JIh31h7Z5lOOyeIXAZk3H3rHe2OzK2ISJQyqsRpnRSI6/ArEvm22foviVwOOwy54v5SnLXKMiNVuvIZ5ihk5WgKmsoy5WQ36a1ENCaOn1bzbvn3Pfx7gcgzU4mp7ak2tL4LCPNoTqiHX/hSkHVEa1aP949c7KAH022LxkM6typ7+x4AKc/9QWKBkyfkbUlU+Sa3Wx5kGr3DEvno3PpggporhpQazIDDqmdp3ekkDQEMUcT9P6VVRtLeibqxElOad9vyMpgPafpqCq2/RaqPO/JcAbXXDvNFyvdgVzmlxMIaO8+2vvheq4Qduwo3AKaowC1c0pZugNEXN52eqwC9q3snteLw/Tw6R/+xa//5T/7h8vJw+b+IxsxLOzmaWBLSBBJ0+mVBSiQLjza0HWvce71MwJw/l//9/+or5RdL1e68UzVubjY4ZKmRYwXQLXlhZ7MWMPMqX4lwtGx0TBD8BbHxHTKFbw+sad21P3CxWLFurPZMVyWB61KxDjb7/ef7u8+vvv44fbTw3ajy1BazsurfvlJj8GI3mhvs9e2SSNTd4MXq+VO76i1arPzdluodP38jBedrEEQWXTYhkGrMh5h0GyoCB7PeBDQ9e4ZoLDKRbfN4yFZul+PJHMt2IcOIoCr6Gg+aB08rtmdP7shrtX62Wp1wwC53xyoC9PnOFnQCNutKqaSx/uUnlq4VWHDGSiz5RLSTB2JJWogUbFXTjzQbMmsrp0o12RRE8fS3B3JLjmcWfsmYo2BcffMODVTnxfE6ed2z2jDJBskS0rhZFEIkWtZIJO2JMpJ4KtVrbAoj7tnhg1jSU8nyxUMuzoduHDSKjms2u38eprqYncZfbeGZ7hvQrEVURXSvwmSMaC9s35tmE5RhCpCnz2dY6ixpjeL9M4ThOLhatx3gvHGGod/OtBpu3uEB7IBOvSo0n5OakyNRka3LgqPh838sJudtvPj7elwO9l9+MVXqz/746//8i/++C/+7I9fPF/TBFpHWIPmGjkURDsocoNYobkOhbbzdFnbPScY6fWiY1hMIPPuDYyi0aQAExTT1qJT94xPFNJT0RTfCwlZ2RihSyHMwqgZ6ahjCyGFwskFTegC2fhv+UEBwwogafMzXAVFBEEKyIZThQoiRevFgEYNotTcZbICEAWrN+RKtUxSkPlijitSFLq/cySh05pki2+GkCxo+e6neqq8QTM6oxPACT8ECD8mgAhDBCiUCEQ/tsWHAHDC17JrQGeElw5gOQwHZbIspAffm2OdgAOBjfI2wVx7D0/8A55YGmSuJzL3OitNP93t3rJ1fjjc6R7+kibQ/RrbkuIQYEtKKSHCQZrUd4UEsuDchu202SoFFD2Dzat3McsWEUMuK1g4pDBXqxUpJw+ydtwMIWRpZivJJvGAv0ih6ECZscJJeh6E0mLP4o8QAHI5uQdUQwpZT2wLQaom7PpWbNn4YbV0LjGo75xtq7oX8+ye9Ua+CLVWW6IVnIxavUT2uQzkxVu6cKRpop+bgG5ehyRsLc1uGPhUFiYrv8ayPmFivkYEr24H4K884FWaQ0HabBsqfyg3ClVTslqBfZrI7hkOu9KMB/T/vt2zUoKzH0rR7lndrn0zTU4VGOWZ+22AufRz2ko0PSItZ0LBV5M2TV+rSCNxuDAQHsrSt062eGobI1LSpfZPQHSaEhkdvT2ovrQeyvqQ2rNnS+1rD/I38XMa04M+nHHc6scOTvvJQZ8oq2s2vCWlPJ31MKKD3PzZQ3MWXMz3z5enh9tX/9Wf//Lf/qt/sp5td5vbk86D140ACIO03CZbqGwpZFyhqFr4K0EUJOeFf/Z//K/Z1i2XupNGZVQ/7fqx6y5oZG2UnO8PKgAoNY005R9CE0DDS1cgZA/T+WG61AcvTvOHHdvf00Z3Xrev39/e3u/evL999fbjz28/vHl/9/7D/ftPm0/3uzwZvD/NtntGGMWuDmwxaa75ir3LbPmMi4n58tl0tjxMZqxss/l6sztoo+vZ+KDfVNWHvLSnoUZ6Klof2mOsiaefotB+iYnjttfHR5g+Oyqsy0EufI74pKd3R7JaVbf7yfbAMaO4yfxmuliRTtj6T9i4c82uHfBktsqhR6Lna4h8qHEypeL6mOPxNH/38e7ufvfpQd+C9LCb7I+z3X7K1n+31dMCNB97L9rd86Gdqlsju2sD9yXJuQuA5lfXcZ+EKUL8kZOrRot4sX7TFOFpmO4NU11e48yziACl1AYGiyuTSEz+zRGQk42HYKQjApqHjdNcK6P17KzAwGurlXbViCSFny9CoZVYjazfWoDtBIQq12rtNOdRf8uHVrNUDeTEFtrVCJ/UtLgysUWrn7TVdIZUGktdRgeyRCtaArG2bHAF0q0QmJFamCaK3zPSCYxVaUkH74pht9tuNw/bhzsa5flqvdATTJxydOs24WAbx84pShXcz234TKjSGxBZyzgbogVpjDpXdIhCrEaF0PDTjkE4VpnoWuEzQCdqo0noIJzHKD5E6T+p/DkPitKIQqUA5qhQPXulxpoDXdkgnBF4GNMQpUwWRxCFNhzROW9sBHGa/4tSIgWhGvfziHOnqinFkS1DcawQOkRwlXVpDeE8VkgaIlIaMxwgpcFP2hnFZKGijKX5Alkz7e2y7zpcASx06J8TwV4fgJixID/sDp/u93ecc3WvkjMX171c9enaGBvSEAEiuzuXDiw5j2dnpUAMrFY9vBZPk/boolkY60u5LHXO9gbxpJfYQCHSkdmJqnAfulpj/C8kbUBZ0XlXIuW2jolOzXGifAtCdK0wxZZCobXGo7LUO7Sg/nCdFVUbaZWTgFWSuJdVK1ikxZEjK2DjW1F5itb5q4XHvqbJFacSSlO2xSsj7RCsS0ZVdzuoRr1Orp40Wr6jOConrwIlkJWXKLjVm2Z6MM01+qNZSFscORlrqmtHw6BwjZwSoWzlWzod5R+MdAAnFWj5jh4G/CaKjusrkRmN4xjEsNWFPmlfz3VPmBel+tyXyqVW8BnJbMt86uaCARO0tEVX6g8XaFy0i01KSukDXKhd889rrm3wfZqzq2Ze7u5//YuXf/LHv5xN9N0GdbcxdQQJtVCRB8UMQiuVA20wmJjaOuviRPu0+b/+F/+nZ+v1Us8ZoKV7Gt49s6akVlqzPYjZymjeniG/NMCcy4HdntrPjtPFacbFlr4Hg03wTl+XsXo4zD7cPrx++/Hd+7sPnx7evrtn08x2+fXbT2/efnr38fbT7cPdlg0wbbAg3bNb3R9Z1CD2h+l+zwaXDliyVd7ujg+b3Q6BhvrKqe7TEcbMD+Jgp+6d64Yf84UK7w6+ZZ191Yzlkupp3qrV9eaHb414JKhd+FfenemmX69e6m0BbYJxx+abdliyc9vv6D49x9w+ODhj38ymeaVbFRpCa33EEP3Z8kilaKCFfnObbTe76tlClxNcHuT5k4WuvHVH0P0lJATgVlYtdIVqBYZK8TtkEgV1xyWiLw0w8Qru+ePFX4S1DM/nMLwr1uw3H91j9qlIrKLmEaRHeG2RLaREiObOkOElUBNs7VsOKjB8cbzeZfr5qkx1sSZ7YH0ph9CcwNZFPBtMn0gwyvqDcrWA7rljapEOVcbPz0lPI0DKKR1XDkt+XIhqqYiahlPR8qN36JBxeoueHLmJFa2uv9XUZOUIzbjClErJg6geEofGnGJTxvdGZEuBxMP+mT20RiHL0FFP+C2XDDnZeb3NstWKwo/RGApGdF8Mzb1KHwP+KHqsVpyUlLSA1N3R+PJ16aHyo+Ho6km+3VxHcqVfxJVe8R+j3BZRNMjCAIeUbETQYRaf1BMjq790IgqKQ3pFhCZtqr2a7J6Vdk40FUxfqECYQaZTmYDwGR/hB2GWNAi/K5yLC1qWRIdWT9JO6IAIbQLX8m5dweqNACmaVG1lUWhVreo+cEit32zDBBRQNBcaMPSOv29YRlMGWkkyW/0elqee55RukXgDPX3Yne43+9vN4X573KM8W+LF54lWVpXCmnfMU5yOEO8QTjUVixNAMxSwhLDxOSqtLzmIxM2k061aTzeHVTEtDjpnJbVooosyLxRaHm0ZOosOMhduBS0I0NmjMBMVntYawQsRFtioFmqKgjyrKPlWaXGr5pJ+JXBdn2YpunuBUEmqPgeAbHR0FK3VVZbi89qlOBM2GloYYUlT7aAKqjukpKwX1ca0ZdFy2NRIJYSTcmFCuPRG8OoQFKFqovOAbnjqiioNqFaQNN44EqFKKuC8nb/UdM1E/LStahipNDlPwyeriDDQCik1FYqiy9LmhHKkh7Y2arAZqtqUoEaCgmJQM8pLB9nAli2budOhshvpTHRo8IpQGt2cAj1g1JtSk4myajiHFSek0VFbamwrldQ6aW2r6PkDP+uor8PQg5QqPO8SHHXe1TtHulmv+ql/xsiNxOC+cl5Bq5DTfjE/HfcP8+n+j3/99W9++eVkvzscdpzxKbcZDYcre0F0Om6V6TNaMVCim/EsZT7pftl/+Nf/gs2z3oJW8zAC6R4tQWk7FHXhqzM0crHlgUMh01YLfd5xutrSs/oSjNVxuta++Tjb7Kabw+RhP/90v3vz9vann9+//Xh//8D293h7tyXdyrt220yP/UnfocammU3wXg9EEAbFzf1RaFpoxu7aFWKXSdz6wCbjSx/z0vMxRyYdHYOCaqDAjkt9qi/LFlKuEjKFUiGUceKLBe1c9J1nkBN/JZO+IwqRxwe6e33tsgzyjUjQ7LCJShx96zB111sDxOszphTcYXr8moHnntNU1yMr7HG5JNgfdW2wh0f7q9GXSz0Ole1v7kBvNtoFqi4GRIAaa3iYA1TrzBDKDgugTBptV5nV1hcV5quBzQeYi9bgh854lU5mAuoSiLaIka1JrBJ1r1fDWVmJHGpSWXSUFCZhlAi+ET4jNZOtgYxlftLAIaTq85l+mgiOXDWfOiciIh51tzm0ZJi6IvLboC7aM9wx4Ay+yjjHfL63x9ASxw+Jh+OIpOIVMq6iLs/EI5W2d/E64Yb1bHFWUSbOxsEyOFOiNWM5dM5gP6BpqMm40FsoutbCBcOFGbqcL9Y3q9XNjVui9Xtz4t3zFQdazRmuAf8q/QMYFaDTaIUraRG9XIFsRJVFSh46TNl0WOWCE9BlpHGLh9IJH1xZncN6JALhJCoF511y+EVERPZKmTREuYVOFuVMmiDSJxGp+qs7gQiNSNXUuVM6o4JisxoIc8B1OwOyDCk44QfwGzXApgKFhGiCoXaVLSL84gCVGk0N4EaTEjkoTmiIGidZBstVFGyU7hBztO3u7d+tkoCiL6YC8wxrUxsrRFpMtBofp3oL8TS7vd897E+3mz3pwV/8zPaJpSMe4srmeT3XNBDLpYzKAII8zNSLalZNicNEc5vUaNmsPOHHrVIi81JGNi0Q5awzoUfYP8o4ycDQ2gItDz7D2asQa6egONrFGaJJTHlHpeHJutcAX7weLXTYlbpcZxRtI9GVCcsAccolVQ7fOtlcWbWgUv04HIZyZQUO+QJa92Br02OmXAFSV4QkebWD84rKsaUcytXwICBKkWLsDctTiyi7RwxWd9L4VF2i77cvVC+3osID9oPz5CDIqivdFHSu3KX9XYMehgvS0NWQd/NI/+kg7X/MhnahosMEoSmrRd6ZoYmKEQad2gXtbGsFJGHGRIUmTDU7qmpFtuVQ7Hak5huFc7ZS0DpJu+NBTle6rctpl55laIrr4wLmk8InoUyfjdW++mKD4+5htTj92Z/+6ldffzE56vnp+dS/F/EIqoIM24SVI4NX1cRQEYL7op/ZPftUU8/C2fxv/t1fLxeLPHHCZoO9kbek6nVUVAPWEao2mcK1C7aDs8OBxWV2nMwPp+VuP50tb/ZH6NVxRnb+7tP9q7effnpz+/2Pb969vb+9oyZ0z2p3nOz2E7bXulGtQ48XKW2V0IBxB9M93g0rpwXPlUGuiPWLEmpXtkSqGw0nodbOI73hN+dlp+8r0WmMEtzSPrAOoZ2Wl9v0FHk1Cn/QbC1ZWWkABrM4qONNytLXqHA0Q5aW5FDrqqHYuzhYdkLIxCfn+azH50kl9QjTjWe8K29AhHY9VU5QWTWLoZHdVk+NgL7USieaST1Z5BYdhqUsxUjpraDYypHOOn5Xwu2s+Ki1mtft0kCtXW4+V0RWprJtYoNsEE5EAA4+OZfIsyaWK2WJFg56y6Uv/eudcHUnRmVJzZclsFxff54vlm5YLSuuSCLR1UhKocEY6Phw1nUxIGXi0lFT0OxW/REllehQGQCqY2tVunl60PseaVUY+Wy0l3J99vygQSJA4wKm2tYeVKiHgSxkbg+K3YUhtluaQ8XAUKXoBZlot4wiGXjbzf3xsNvuuJzcvnjxcnWzYlOON/oNRx6GXLkprNatBkSAd0fYOiXMyoaTFBBzqVl4jZKmjmRVzY5wICKFqGzFxgyh9UA6C04Qk0C+ekggolhBRAqa5SVojiudEDCjABEF6HIIfZWGX4AJKgYQThOj38bmhWYUwgmSrbR0AtE2hagAoqCvITfCDJwVUzZtKLZ2Y1jDh6D1APzo0BEy6P7hdPrCc6QBCknDhIirkQOk2uOEQBSED6IWZjyAdC7SljeiCdPjtxXRUy22nJ6yDOl9XwOpkDuCmLgUsN9tXQSjjpMOpzBOaovtcXK7Odzebz9taCb9PApXrf4kBKcetzNrEsuFVoxz6QYtSddDyHk8c2R9yMGMZoYSl/iOBHXbx0T3g7oH2xr0C6xzuT68WmZxQJvS0FqQQlPtmNsDEepA86Dzm9cb9bqkMF2YzFl33F5aN2yo31WUDIbu7JCBUGR0gowceJywvjFjXWUBfqGy6hQND5chtlAZgvc6oGYhnS/0DSe2S6stiFQPwVq52pacdRozIOfI1NQuR23DET16ifbzKSxqVKmZqH8JU2W4layGPQp0/NFP3wJCxho+SnZgc5/mnY0QwM8aDqd3CiHNuRjTbkM9YB29qEN0c4fiXRPZB8g5HDARoqBPINFFWEJ7/Mlf0AP4LEqKXXau7oHO1z0+B2OEiQKApg0hKEW0QyRYOIRtjpbxLOZBmk8jB1p9rX0jnjye1RSr1Xq51o88RB132mxp8T9weqO6FH487pf6tR0ctHiUshGn1upJrEggkrpPTrvZ7DCf7r98cfMXf/4nX71cbx/u/IUeug2aGsVPkGwxK9WkUMCsPxIZbgcFj47ySaVFe/7Nv/uXBLzXd8OxYujOOWImu4a+D9YgmpcmYJFi06zbgf4a5gn7+tmKK/Xdca7bzLvph7vtm3e3P7/5+Prdp4+3u832eLc5bncndszsm7Xh1hew6NF3QiAoB+J7inr1oWl/rhI0ROCQZURC7bTr1etonEMc1ay5wlTjI4cvhdoiIJGlpGob8XNFLoa/etdqKkktIYEGPH/QWNi5aSphc5WHqnzh0kfiIaVhVfH4VIla0DSyHI1NBel5ShQnICu0qkmk0AXtz8Kx5wucx4A8pEKCY2weLHI/u3HF9yyHK321uTIiVU2d2dTukpLV2YWAewBxoqolG8iD+ZUKLqVDuyjNDSnU3kgDz/aqpxpWi6Kfmsr0k+wMGB69oHkmKm3KtMprJYWPrcy1e1b98JDIUdZwchZ9NnMQ7iIBqVJi0BKImRj6Y/nQBk37fjnxNUD0NVTcL0E8B1JtraUsuj2jNoGjAOTNKxsZlDOYdcLS+1z+BMlkzVXvcgntC3pVkLBb5EbcqgK9l6vJIi21IgKV1dMRo07RIxM8qUMAReM2oGY0OQRMpIkTQJcyiIItmiYouhQKY1Y2hlpx8FMotaRxeAUrCpW9IsDIBF5PztnQhSolUnAVXhFt3jkbAqj6fWKHXymezD4jIgY0VmlbKbm4sbJFQ4D4KWYh0hCkcQ7qrR4QzwAOAzbMAFGZFMIZ+da6QGdeiGB6FmtSJp6ohQCe3w220Kma60pOckyS42l2nCx1Q+c4u93sOYVttJmasYWkBqzB0tdEhGgVB2lDmMlBwAmTlG2ASznXqJoaZAEOwokHEGUAq1KdiS6RSCAu1Jj43s2MiJT2YUmRHwp3CRbRv5CUSQVpwRaFnGfLJokA6ZFczdvMSHvLnDkFlNMgvFZa5yloNKLIP2USgUgz8RRn5vtFdvETK6H5GRAF9JyTAbb2IL6qrPON6knx8isZ80jjU+d0QRK3kxpTRcTYPvWi+K3XOKJN5OpCpJpCVdArfZLP6Lt6FnfIOfZqCcEVdKVcNTRFm5CWuPzl3KO3Im0ZLflJ+6gAY6SvgG78D5BymVzZ4lqpSqgieHVjiiPmlUOpEbte/I3XzCYx55mk+rBOrmrE1DBiDLL/JAqGqSa0ljb2wcRpugPrtK7jdf1drHL6Mgu67DifHP70N7/48z/79ULPfrihvD8LFNGjNEQQOsWFdupiHEDPiqPuPR7n//qv/+lBDwfrV0P8DLF6PG+gcWgpmcyPbG60p9HNZvbNx8lCz1rsp/fb48e7LRvl12/1QcBPt9t3H+/ff3z4dLe53xzutkwxWelmrgrNnWZVSgMgQ0XlOD5B19q64vaIcfOozdDL4IKwhfmqD3l6l4ZWqObbAqEXhUjVL11NBXvw+cjlNUOAMbLglGcrPKjL1f8SyUv20U51BUScHkpuYj+1ozvcjknjSXzFm7YGMpNrrcccDkh6HBjKtfWSFsIvdGYbrOpJQxs4zd74caBG1PKERodmQizVBgZ0CLmWgKxehZhmIrTSlSqCNqzb+M4ZAki9Qz4fcYKZn8DpHE1CYCcslapODLlQVoeoQEXlJVH11fRr6+AZLh/kLCKGeao/L0nslYJ1fcn5BpZ6S3zV0fOX843223ZCH6ksoPgoXUsJLrBBVYFo/JjZnPiBbMUK1Np6u4ZyXAu0XAs3KwyNgHSECpeyYtNvgDEJD3asYSILFepH57ykMEHyW6a0z+mkX6dkE71e3xAQZVEwW5k+Hi4aX1Ha1cg3U0th+MkWgUKyV1BljdCkV5pj1ooNZNEPoFU9K6SRS+cK0U+/VKiF8CHic0T5Krcq4FFsLTMgriodURyIMi8+KYhHD+kGMd3ao0kQNVs0hA+Rrj9nK9SwOoqHHB2aaGxM+OyewyFLcQAi2aBo2SjO8/gJEZQT4JI9ds1MFkTUFC67JmkgqfE5+jE0lS6blCRfQCGP3T8l+p2lc5whALHoJnyLi7mmX7C63x/1zIY+LD7d6zSRWwLW171MBqma1Z2BUOX5jhKT1+uomyBSMvp3lZMGvmkjiO5BAuZscRQW7emzkhiqwmNgpOULU5/Hsm5o9yZnuufnvbLuc2htUTZgFbV+lnP+LUJTNz6pJln4vdrWsJTKsuS0cegYxXV8ViQXbw01GOBr8RWio0i8xraatdhy/6kFoMYvPpS12v1188WpA91UKlkpqFM4WJ7Fd1GwWw9KwQ2gEZNFWfVVkWoeiRyaWkR1tI2cV9Ew05UySQCivUXDXMGIQ9bNTLmICF5e7VeNAyV9e7fbTCsd7UzhdrY31wMVmIqOV98sd09FE1sAFTPF+miFLLh5VaJov7MRkE1qIpUNKQKHJbWiQxfO5TZB1OJB7WdC+xOFpptevsxW+9hOu2fvi7DL7lkhTo7tPrtO/XGsOjIKmP4qQU0se5fCVlV75cXi9OXLm7/6h3/+R7/6+rTf+DvmUEqPyoVeniKucFWXtIb+QYakVFps83/xT//qwCn4wPmYhYi+QUuXC5iw8dW3pFAvbZf1NtB89XIyXeVn+R72p7uH4/u7zaf7/au3Hze742Z3etjrZrMeKWNd0w0P7QYYcRSp+9nu+TZFVbm0gdITreA17xGqGi1wJX1ewvbK5CXDWql7EzH20n/w9f2AxOEsfWRpRDp0HwK/lIIJ61dE7KN5kURjQZPKUeg/MaciGoPieHZIrI2WJjzRern3ZXr8aCzZvfyrYDkYoNZyHYKqdeDwxAkSDQSizmjSEJlhyXpmqXjRtgo/BBQJ3knjDcolavJw9pWOovWVokQ6xXh1PRdR3iDggzBB+I2jclpBqZF18dNmPhzNFm0llYvv+JprMc1GttXBhi1NOXYmiIOX+ZzRDdv1S9do9qHgxUFW0VdnqZtUnlJV/dzgsmGJdPUTA9eZ0JTjogC6cpYMyAjHMyleJHQ94Ig2Gj+0LlP1cIg4egtIQWEfI8alze1TMcA/7ncb1qSbG31BtT20L4U1Lbd21vzb7sw3R+FRldCgYpPZ2fACMUEK0ViPMNpmuxbEP+aCC+FVL9ZHGoUoA2g4LXPpFkQ/RKWFUfXKEDzpClT2ijmmgWrwFJ9pcbXPq7IehwGeZAqeX4FyvWWKbaUGiy6aDkSHaEib7aUVKJPBVn6SDVGIGMSPe1GXvtBNo5cC86xtToFstU9JkwZIg8paetYEmhj6sFXLFghAC/kTlfLipa5hXjJZ5tvj9G53uN8ePm0P25N+5lY3iXROV8noMzRjWEg8jNlOtIKgsWFFgC7mGWH1kQzR2c2/nVnU18angKj5T74g10ay8tVWegFG+NC44JUlMNly5tL98Rs/kidYAJ96ZYGMn/DL54jmy7BBsrAhRGtRcy+c+d56qt2kEn1ete9UDWb6BQqbC45BIDq9IO9LB0Cq+510YYojxwtdhKGuLiCi7F11pG4QFSfgPFl2Buho9CrXS4c4DPNiRJiyE91KUdW0KVCXnXVsS9wQBKxx5m+vS0V6BVs1cZIVkspwvlEvoJ7Tgky1lbRYPmNb2ScR902ht0Dph6isYLJio8RYVA86PSO2eULl6LHqMaCrAjlZ6PNInMKti4hewIZ2hsNMxjmHzpkeb+fVQ0UCd4qy6lW3tZoFHE+H3bNn8//yv/jTv/jzP1nrntI2tz+pr2t5AXn6+yCvqYubjDOvswqXFNLy6fyf/qO/3PtHSbSDpgJ0EvX0h/mOE3bPeidLb3JN9YQGx91uwpX6J4773fvb7e3d9vZ+d9Cd+eluf9pstnhR6W6Bo55W0HrFZkt9rsWr3dvT5XGCqwOzkwaca4yG9sS00Zx4HHUONBstCxZBVDSmSeWhgepi5WtW+0GNKKidEqYBBbpTySl1d8mVq69CdGh0otAPedd1rQt3N6oVfbjRNNgpyyVYTQPc0wMRDsTN3k2V6HzRbU6mq4JwQMs3XGVB41hXkQcxzL3n7kQRRo8IzSmR3IhWP3STROXpO+ye0WizV5reSkrL1ZeGoXboCB9IoHUYRtM0WzSrtrj+eu8yp+X09Jsi8+BtLcxmeJnwaU77kOO8KNxeYF7cJEjlgIyh25x+JpLw2y4T23QW3YSUMJRRLL2AtIxs9Con/jYrDQy5d4ROUUzZ6BEs5gGFOwp0NCA1QjymUj9SMnqTxiVSMz0Ott8Rlkx0RlcxjkHjdK9H6A9LhvBuRzDrm/VqtfZEUXy91iqGv/hUUHEeeoAaxFCABpxGPQUcRiGeYxiiMHIUkpEsBObCpU6juq0tLlDMqhEEHQUhs8foPlGLSdEFzBvVEZ0q5QoqfqjIqBMaph9DbwhnhHUbRk4zMMLRemk0rvl68bxONh4CCfpIDtF0+O/+o5mse+AingBe1K6Aw6ZhczjlwXIhnAClaNpCUAQDGveRTiIPwgH4hpbbcEj8PQQWVS0oXVtbKIcgFJ1TNPVmhuRLnG43h7uNPjK40zPQOi+oaL2hKJ++COptWINWk+XcaHasYWCTVnQhWc4vUQszhEUmvCqmEIm7gua5ODrwLPu2wpwR/6yJlsoqb4YCM9I7JoXclMWFistogaCKriXbOLR1xtTq5LU9fvo6T9W1bAKbl4czLOrrv0u3iV4l0ril8VtIVlOrkUWQtbS5tT1bTz1CSX3U0Wg4PLnV4ZNunuLLiQAnXpBpMRL99TchJBbb4etWKN5w4fsRKsn6cqEVVKkcqpG6vFVNMQnmndE4affukepL0k744qRZcEX4IUSjaFhHUH3tkv+uqPZPp2lSCVkCzksfLNLRz1NAzJWTAut5odONf3bSJfzHP+VTC3pddBeDZuL2zDVe7oWmT9UKOm+zedbbs91Qn3vRTkptr4d6j0d9zRyedOKD2Vcb11dTsS0t+j0Xekhl6Q0DLUubL17e/JN//FdffXGzufu4oMy9fnVBtucY/3+Ai2mWFE0XKgLv3VUnyzUZ/vLP/2Rz//DwsDlQ3oTLg6V+RG221Kf62DTrBw0W+tJlfeX17PbhdPtw+HS3u33Yfbzf3d5vIR62e+qy3x99A9sDs1U4U4siOTSwW3VINVnOQIkxoVvDpnvjiqa5QheqVvICKXX7F0L0Qx0pNf4z/ty7UOoasT0cIRy0xrR603x7kAMIRgMDl55S6NLDXjQ8Ut3P1rSQMXKttipJdRKt0SC+PQupkWqJf/dKCOVj1mlpdxpAxyroUqVxAu30DEKxVviUrBZxqqYGzkmKvQhq1+PxeoK9K6ptpRqQZszstUXsmpOgzEMUkk0nXKLFrHmltzukkVVGl2HiNE/d1IuRY3bvKCSn9u/W87Lqyur6IVdrqa+YkuNfHHoyWq6SPcQ2m/hEa5MGjRzUWocqYNM6XKJKQZQMyM3pcgI7NG6U9lkguoOW83t9akBCh2DZISiGKLt1DXj9dNZkz9Z+v1uy3By2ONbX0KyXq5UehaY2NRDkqGdEpikvSwTJSvkSkT6JUfpY+UlppSFE9/Em+imTIHTStGEAJ+YRlavRZ0RJwWMRgBm6pGCkI7VFIyKFyByXkhE6V5vQJbJpQzgj4gRAFA203eiIJgQK9HDUwmx+FdVZH0QKxiK7phAa5qgM3YavAadRQ62DGs8AYgwJwHzyuedC4xpjNtKgOH5t9YiI1mEG99tggngOB1ovRtGcS4jGljDnnO7uNvu7h/3d7rDl7KYPEbJgaqnzv6ca+k5BXHXEpTAOSM6npE3QAefg+4vQjrC5SrQQScO8JM6rR4hoPsYYwxhwDEMA0xIRiku/GPaQrB6kZD3GtPgQNSvz6die/BFcghRsIkZH0SHsNTmyOu9SMv+w4cShsjnFULUoCsqiojNvXyJGqwtkw+talLK5Gh6QahyNTC3V2sqrez1Qfc7WKqwdQZzwomDgK6PbZ4qsgFgcS5MGLar4ayrQVBaDMB2SCYqmeOu06ihC80PEb9wTnCWQaoCTvtcB2yZVRJ0CdnnOPgY9fKXwh7MYULZLD0EDKGC1psWlLwo6WTemNnx0rVJ9WhH46+r0yJN0ZCL/ujDSVY5/k1wpEt1EkrPL2oFMCEloc3Uo0ZCe5rPjyxfrv/qv/2K9mG7vP60Xs+N+x1nUvV7FnV0REmk4itsozkgEFKvKa3nAMH0n/vwf/NGvdvvD7rCjXVYrfQkWp3wmjq7C9RjoXD+Gc5ptdkf94slxQfqwPW70hMbxgf2yP8y91d1r/Xph3KrLtc1qO3DFwsClAIZZFNpRNFcrtAb5XLu7keJGQv/US+pL1ixnYTtGsXKgotuHqiL11aHeMMdqCqZ57SaUqe4Kx2pU3e+e6216mISk2Njcy0wDQiFpZ6fdTFJXSxON86auIOyLA4KrLqQujiR6ysPEc/pDLJXQ6ZF5ARcUNEYGVMO1vqsnplK/y2GG4g8zs1eqlqjBDCsRm1sPwFdQQOeVsIZUwCJhXyFmoTUEOlSEilbpuXcSXlYQK2j0eAYKGbO6X0DMtDk+PUvHGGBap9FA10ValfzdAi4Lt9JQqrc1ogjHXsW0TuoiX9q8Gso4CV+rrxwma4FHrzwxhZLPvfPLVUCeW4O0ok0rwzRQreQCp+IRFEsOhZNha6ximVn+to/ZZD/d3y+num3P1ENnvV4BiNTafjTxXJ5qn6hwlXRE8QMFeakWTlA6IDTMKFR2pEOUAqlNW/8FxSclbPPOiLQI2Rqhr9JC1fdJWChpCAq9Mi9EoWU6UC5Emi2F0N1cGUKjDBGrAKsYQltLCN2WuY4wbaMkTFBuEep/EAXaDn6mFuHEpBQeaTU1vZkKQbNqXOncRRdq6zFjPdTSoNXBQYvQDizWgiIeEGaVmEZIFxSiU4DRBIFmCkvEhZoX54bGMqRNeMQk9TlLPOevu+3uTs9sTLanmT5K6KempNL7Ue8dDX4oU3XqBV6V4pxGXKc1otRi+kIenRnhQ+BEs7KpzXRasUdbNGhya90Qs1KAopZQZdsRxAGLhRmyBUp9l64dbR0VyDslDq0tAcuM2WpaoFOdqiCRmlVu5UENiW1DEWfU5K31VjRGzQnD5mxFQbQI/Oo4LMRTTh/f1IbPA25OgLpZrJEHO1Xm0AInj3hWyCrQnviXS5Pqep//NMB0S0UjQWuquoO+To0cJv3Pbk9qGchqtjQItJwZogfokzwu2hpqc4Oehay+FrJfUdOqUrKFmfHQinA0skvpzjHsWpl6ziFqCinMGNp9lD4L/dBYR+mXeXgWJsvLue6SCQRb/dc6GiTPi3PucaXxyflQt3Xmui3LhJI3qoFY9fJSwcZJE6/de/ZOJTvjjjRRbNWrlKHhhA6zyT+VMjv+6hdfPF9jtFvNdeeSsaLFwSHJtqfByEkFgarWcSHSINEQg9l9iD//r/7Bn/lkz4l+ubpZz5f6ovitPj+oXzzRBwQnqx2bZq7Ut6ePt/vbB91y3mwPO39v8e6A6oEdhsdh7thp9SGO5XIB5boqJsfShkjaogIBorz5SNO7Y+TM9KDnbAiNI4a6h1c4tHsITwnULJI6Q9vtQl8x9egrpeol3+ZDP7aoqsGliIG+aQhTVMWIaymiqoSKYd3mLXzPN+Zj2z1LmabUdNc8yWiRIzkHmTAUZ6ZRdIjH4BquDSOrkaKIcmj7Vta0kGgt9RIDklXMXRbbc2K+WwlXdq7R7OCPLPbAWidqTkOKMseawmOaFJihcsNxFjgq3WlWu2X4+tav9rb8UwVVecGCxvK+pAUYbPFINeyq+R8AW3MRSo2lFqv64gwHc63GKsGqjlZcfUEPdjrV2cNYC/ldrPRr8Bo5Kl0F06qKkIxGr0YdUMCa+mRSu1aEaVffHdPHlOlGsBvQJNIqYyuts/o4oDJMqNNRD2zIO2cV1pfjbrXUN89vtg+c/Nc3y9VqQZlxmKqGxpzS0rzBUKiIMVW5PX0MuRrUoOOWdnvSf4By9EFE6Oe31oOIokbYlQ0RlBoYrT6HeCtQYlJQCiGuvBUfwK96jXzoADq2oZXV6DDRUVnSUkskINlogmRBP1Oe4QI1M0OTRj90bmY8BmKqAFBuHA+PEKA4URhCuISia8jQki87j1BTyH0HM59Bb0O9A37q+5hZfiCCSKNJFpWohc8Ls6+t1w2tRhWPmdgqpVQI/y12x8nDbnK7PXJe209mO31FnbZS3tlQUvPJi8qzPd4MeWaBCkdKtkjWy7noSvViIiElfnlRlsQbLEMZtz90MZPtBek7fwDC4gdyK9MGKQU5dYXTVxsFNfSCVzDOpbpHkJ+rgOdY2hIkTqNkjVA21gmHwCKXd1MZG1oXpZY5zqqEUJpan9waQoIhAsYJfHH0FSKktJR2pSqJxrEDlkc0rJWrGOeEvNAM8tlyEmoZdpelXPxQA38nryxP+hIxoeukGlqXTOBCipSlU51V4xlYvQO5DfTfzkrUAC1trKISK5i0fG8f2zgqN3h76zXmKlqLtgqCztCgBHejRr17ykp9RKmAq8AuoDOonBlXyqbPnBCEH//hGI6jFWe6lEmJCkrrh85K2GvQqtw5Z3BO3zDSNhkNx+MOG22g+Ven64syYNsdvjL5xBJDq42cJ4sjNYsKoW/2+93DzXL29Zcv18uVroN1oxQNmsg2MhKBGyiHqviVdYOmlFq7SEcoSKBxyAhWIOIyzv/017/WmKO6urm+mvtX8abL9e603HPMbu71/c27dx93t5vTh4/3O10eaGnc7w+nwx4/1ElPfegiwP3nZuXybq9J0KJUyT4oloPmJAaFoCZOLBonsYhuNGk/jXVdL7JxECET2oyjkWoZDhM6MGOVsYYGL4QcGdotqyT1oVKVrZbRZ9EUpaS6HHfxWjS4jlSVznBQ2KRQfZAr5enKgf7X+q7G178bhMZQM+t+dluV+EdF35Ww3ybYVDMEKfWF3znqGvPFSSFIJNSpop2Ap3OueXSlBVfTVe2cVnW1dKh2YmiThxpRNZBTxXQ9j7cDDaGdquqn1mGWa6Fja6tvZdmjoVXWzeDS5CwhWb+5HZmoJxXBBov+yN4V3bZ89NnvhUZf0axj7nkigQ6EU33gwLWTgezcwepfqykmQeWSpwSp2JjxoJZUDk+MdTypHpwx1UJyqyFBzEQo72o4jYF8Ua5mhr9hGg7eVTNlNPYpLo2gNlMze1jp3Yw8/Moy7TOelVy6IAeqXE2KNlTFo3loHVWKAFw1VUlfe0PBlIkPSj+xPOnq/nC/2VC11Wp52D7stnfr9erF8xu86kJrybUWe2w1AU2e0klUSIKmYAFOA5xWN8OchjCTVucGUShpEAVKzJJUotBAOh7nWjXdqG4WzS04OVxTqXqaqlfEgUBNb8T3cO2tUoHicckyahfiostCp6w7Sy7cCT6Kr26QKNIiJCVFypC4v7t/uH9gAmvEsJGiI1ywlwF3EyYdiYU0hONqCL/pucXCKUJt0BEmgK6GIsPCyAGhumVeuE69o8WZ+etrXHussjjooKpxGITGMlbJ0YGemGIqp9ni8dnLGmkWUmhdCB9oLrUybNdTcqXKtKFiYwwN3w/UC7VRrylWGbSKyz9zymyn7YBFXlPVTaBG4QUv1FIt7QVTE0Ax6z0Z+nB/nN7vJ582x7vd5P4w2bJ79tc/M8nUd75mbndGPF9ypAVwSthUs3EcpOvhLLsT6uxb8jk0iydTVg/s6CXUfAdE7RlXahG1kLo0HAOHma1AMz0crk4URcsIrF80wGK5UgCU5zDSuRDsWNwKall3hwY+gOSgLTjsOwuRI2dEYeLvlRJTYeubJfHnAt2dGklpDeRkFRMBJGRoTBRlYtW5mEMBeMD6UDxYqxHQ1fOiCk3nX4msypKFlPIpWRXSKqEbAFgyWBSt/hODXErNGyCa13Rjq3kZjfLocwc9gpjS2JnItz2oOqC1A/EzcPTjDOoWaq2qURwRkmoQKfwEoGa3AtCYUWtY5HAovTraJWiz4U6QTC/QxKRRvz+YlrEJSdWi+lURcqwtQKfg1Em9hLb9okWajnZW73k6dDwhzPz1VZ/GphtW7azi1X6KRoomcqhlzKPSSzdL21QwOakpGm5JHWgpUA11BU/5hKZRJNcztkGLxVpqOhV4MVGM5PVIu2qiBYxVlIbzxIfpOqotKk52w5qibhaVq2emVaSa+bRazg+73d3t3X53fP785bMXX0wWN7bfzOYHBpdmiVtMdVDReZief9VIfatKaPp7MP9/GfvbJsmaJD0Pq6rMrH5mdgERJMAFTDQTDSAWAF9NX0UTRMFIQJDp/3+X0UiBBLA7O/N0d1W+6rruOyLyZHbPEHdnR3p4uHt4eLyekyezfGnfeWJlWDIOuHi5wHECo3O77P6zf/AXNIbp/cuX3xzev3B6vu0O5+vufHv7vOy+ffrDGt9PL9+Ot49POzjNda178XTsD2UkSv1WmQHPW1+hpUwBoqGnWDCYYcDHSx19hDF9xDJVKDNrJTtMphajMhFWmEarNNFIP4Q/UwQ9323tFGqJjc0Af6DXPQmHiQOlw9xzM/zVLoTrf/mlywSVJC22MuQWp3T5ninD3zREwBiUkgogofrG/wIl37pzBNNN/24AwwrKkSriScpyCB4u1Wfz0wJYDRn8tuJeDpIZpZIcsMccpI/cpcZVSH2ufJaDibZLkOmqLSo9ooaub04EmoE1Z6APW7eX3WCoGGI4EeCs/PTmvSFdbJL6VmP6llp0cPr56nVI3SLdwoo20ETeR1i9p5ClSl+ww6zlmjUrS67L40DMMu+844s8Dp1Yg7PSXv0BO3Zpf5c9zUDBYUhbXDdRbKqF1L6yC/AHNZ1f9BMBfsrE5sr+aL9AoDI/pk9QLnEb+cBs+g7iqQjIosmP2NpRICg/5WJwp8xiIkNd379//8Mf/vDrr79CfAZOkKhHabQaInqDCbGtNyX3omJLI6z8/FXdVTT4P4utfFbiyVEnBPw1ejvSygcOm0css4tYUHHyVwqwyQSJiMA4AQHQDMZ4IeD0DX7Vwx5oRi+R2hYNkgIoM1LPqLXVLlMmk612k9S3q39tgP3qcr6+fF5uH6fbV16Xl9PlzZ+T8iKLYA/3Yic2fxafYMzrojTpWLceIKthH/mAKkrAmfS2a8yHAHfF5Y3S7dNose+g6OIVREQZlq1Fl2BJIx26kz9Llyr+sHXJToG3VRIJ/sObt8nq7WgzacekciHKXClQPYS6JA4PKZdlCqwx9qSblHCBlWR8eG5Dyp71fBPFETTSmBFhDyLHtV5ByZBr6tjnnwcwLWnLfxHqeHY9tkxApPweo0o2O/tXTgMSld2Lp1ihCc1BNJ0dbWuHwWLZB5IG5e1y8jtp1EG72VIYzp62/WMuTqshvdFFcGsHNBs38Gz0PlhCo2SDxXGnewSFkRhtkVaMShgndgo7DVH0iS68Jpr7Lz65YVTh03s2IsKsb+h5zKYll9vZC9xr7snaHxi0T4MMuVTkO/GzSjfJMg9eQL5++/r9D18/uKR8//LbL+CXHVdOx0+fkPDWd/4iTxbJ9qWKuaLmUOBhRtKCINPNUSLdwQNtvXUMevd/+c/+Po6+f/nll9/85vDLL6/7L/6G/PnlfN1/P15//dXvBR6Pl8/j+fPjZI0epFwcb85Yd3TTzILCyiaessWPzLgitqtMoUVZLhaDnBZmbhkcedJlMBz5xeIHmRwT5B9LZdLKFA6zYLkBKrcFYWkRYmBwt9U8aj1lF5bkVgD3vGaanDobQYac9KzRZrYtPWXOrJIZByN9QFQdsUFYEu1rhosig1t7rd40bKXLLF1i0UB6Oh2GHOxSJ35OmqK2IrWFb8NE267upFPjMJm3+IY+yiPTek2ckspJGgFyu3FfR8HORyVceuxHGLRdph1qjeoBSOqQgt1naXp6yDkbJhu2ZVkkgsiM4YeM1U1UAKQUN2iQx2e9FXriZWpWZV76zdH65XXPZD8fucxn28e0UWO8xkLvRR0OXHTv3C6z71hFLG5RxyDiS2vcIjEJv84DVEps5UuTIlYsrUX/iCf+yi7dlS3KLFGa4bnEtrAI/mPRkiwREVGDy/6P6DAAEMfjkXNzj87fvn07nU7wiUnDsow0Rb50sc0umWbBli5+PD3/iIciWzyEFx+XAFlSnCRdpZ3XlXlKQVu0IH8WFXBAmj4krTsYpXfGDEXcAGXeYWG2lky6sIKxT2qoq9wTMEWMPN1lfjj6y2fEx9t8auOHEGdOHH4I+Pp5ef2er/Ec/YA0X3Nxz376RCW69+xo7DrKbTFKcPK5BIT/iBaAapXoClMBcquo4mTDUWCTHatEVKo0kXWId8ohUFBQWd+oS1OuiOnTFtFbBMgFEkXeU09GiDfkUw207Q/qSdh1sVkNIRWiWAQoHf2MmXgQ98IPp4DOC1M0xLaEYMVmZObJh/SwCyXABzqLcSgraFWDM4SsS9fqsyMmB7ydqyMNqkRUtVdf2qzRxtlkoNWAIqsQNS2/fsb5eDLtZlyapXQuT9DtC0sKbDmiEcnqzcETN9Hg1OVYRzyWtBHhDXJzdwNYJfRz/OCG9GCWH5SzRT/Z2BZhn2ZO9Wctx85oGvxcvzJevJHzzmZE1g+FOHSmOW5qtzMtzBrelNnIm4/TaDgvfV7TgWxuK6W2UR/vPZczRs+X6x++fv393/zKeRUfv7z/JoPiC918ub76q3IY7wh2KOHjjSRR9s3uT5V5tT/sGsONOXQcKi4ULiUE+r/4z//PXBa403757f7Ln99eD6fL6+my+zi9fP/uD/p4bj5llbnevNPuDNN7yFRojQ6JQCesaGBxiiWz+MiUKOBvOYv21l+wmEgmu1UfxgszI1tS+qGyR/maXcZbmkGwNdUi35M+gKI6uRUuc9GgRa1oK1xUBqy2F3BMx8my6vdaXPSCFN1bcR92UzfLkO0qRpEcO8tr8OlwKoHt6Y08acW9REwd0r1Yi7eFEpNTopyi43EIFakxNcBHi1fY9bylBtVJKD3l73UlzWKHljU+VlmG601rKWfYH07aEc7zu2qH7mhX6TIV7FNr4Xg89ZpmT0SYTbvdwXUTpHOZp92SaxmaFHaJQmG8jxh2SWeTRrQif9FhHDQirrTYd0u4nKkij4dc/bukHBVuL4fd/ng67d72X95/QQeDep3IuArY3lZwJxbgbJnRHeMButkKNF1oFklkthxQrdJPgF/5pVX8aLx4EjPrquvz1kMiivAbzw610k1LyP2h0qIyTxjWAujz2Z8XggNBl7+/uzfs84cAlgNPqG6JyhTb0h/R07NEZP6E5EAm9qA3cVvZepg6NdVR0aKmBaUlVEu90HbuzOb9QX4xAZymXtcFFQAUlIMA2dUp7irhPGNWR+rGswHM8NnMSsbbbKh0Sn1n+ydlDUOc7Y5zx/Hy+nG+fT97B/p0Zad7Pd/YVvVkOaNm5j75ump+EMP5YgoL+J1fj5DVzyQXNLGZVuWsOyNw1gEopTJbNDS3DrTVOUCw/JQWFYt3lV/ppt678yAMjhmVtM9gGk45CtRcysaVRm22CYguusOspdEQkd/M0+pSGkWttrPGmOSNxYT3Hppx21sS0dKjCqk27YM2bZZs+s7KhfRoYBrjEUjLcGAhgCQcOh5G5O3SKoJh7l7FgDFaKbPKUttqE+7CvEPdPUx+EZEwEeRbJRysvns3RGc8X7LTpc2oMEIrvMGY4NEWZDeEEtvSUo0bpfxvabXW6ALltI30vtnUlcKhRSxJX90NPeR6+9le240bz7WQHY1WeJC4nmyCrWB+Mr8vfkbq16usxxr4b1eoSBXqNb5BHcAySKkVsWT++v3jD79+/OH330+n6+X8evjlz37zm7/l02vYiDxXzY5sXXUNpCo3Elqg/6NF2vfN/26yyjA7/BsUXIfDZLfe/Zd/+Q/ff/kNFwe7w2/37392vh2+Hm+fp7fvHy9fvx9P55fj+aWbhWM4G7UNzaU6LUoNa8ols+mbMrf9QQq2MltUBjwJwIWzxSgQTvOlCCids8grkhAPZn/Kb1FgBEdRumfQAzq/MFgRqOQWq7T04ixF8ET/KLM4IQYNWg4TJAAWoVVFIgA61kFKI1ALD/xSJllFBEa8vnKSZGpllmIdTk/PQyx3RoGlQbOgbkCUD0JnUrkQYK3jtsJ6nt1xVIW4Flh9snQGJUzrbrJk4iSyN7YQV5QWxYgzjUsvLMOqloRPb0SV/5L5DPAhpBKQ+FDM0DLUeamMn24gPjHJxbQ/QY0tJhRvxCg9Ak+V2lK2i07oxdxms+fnpkNWBkqQb/wljJdQKutyzms7H87GMv+5xs1vY3G+Y8H97S+/3R38Caro4rNfBYU2mwmy6gUwBxUsxxZ/CW8lF11iaxbOU+kfA/IL5WBn0WBrasuXtmvX6j9Klww6T5wf8WSZdEsAaGRKFOXD/M0EB+ienlfpVhKsbImFcpYPoBx1IDIZHjgbbDm14IjbZifKBM80OWexaV+MjC0Hoq9RGqi8wdYNMIQitk7PoKUeSBM60iwmyZsZ7xu4LPT6nAk7plv4VMLL0t6iS0GYLmxWtmeTc/2CTZEbFWVvu08PzS/fjlfvPV9fTv7M84u/FZXTc4wMDHJ4LWYTBmsrbI3dUzby1LeEI+Ck883P3sfrcj1bur275orlKEr2bgHImTLkvAM5SwlCDPhJGqtzFihlWDAGMdMSCQltQN2XzEx0yv0fqzAIHiSpp4eEEn5kRoDUWaHIqCnWfAxiLuhVwdAKh1ryrsV44JoPERkSjs4wPOGG1j1rymo/oFYaRqUK6J6F8Xe0NDLopHHDgoNLWUoocJi4PJL1q3VW4L6QWiHSQ6tRupc6Fc+rkJuYQbniuqNNvkWh+b+Nz+BnZU4V7bThpHXk90lZ3mlcm0iJz0A7eHBbKJU5pXpQDhh07jrzHhmRbQZYSH1LcUwWNBQur9At3jSSGBZRrG4qE/kSlfHpX0XwUOuwtFkE08P3xZWB1eBEL7jK2RFUlifsSTGR2LdBJHk53tlvYaRv46Knc6s7HH55fdvna0pv+/dfXl4P3z8uf/VXf/jr33399dsnwu/vX3aHPRr+WUBN4IV3vvXdURbrGQmEN6+cCfKiJpeScPTSB07I7Xb/3X/7X//ymz/fffnz/eHPXna/PV12nJu/fV5//Tx/nq79JjKHZ3uIa7J8J3ecn+wHu8ABmkZvkbCOtNjSfwzIVOyJWJojGzSrF7OItNmUk+370rbloINgYVkoKF0qW7piW+EWWcEkKCV1hGwrnYO7dNGitWSTQpdIySCWYgFvZadgOGnR1I1OAD0Ewuc/BlZaftNOc8dMWmEf5/v7lMBxGvE/9/l8o0VIq9C3gTY84sM56BKqxJ+kdz+TxLxTruqNHkU7j8N3ZOptZAam51YxO1b2htB8bfqKzbjKiUcabafwuD8kI2tuG1FfMR77aYW1a8/FFnvXF7+bxyToklfhKCll/QPWtc0HZdI025p6zbaC1E5WUyCre6pkAvPG1e/BzqA2nGc9yjPQmNnv3g4H74m+7w8+ez07xq2oxES028SfIF6IJbPVLSqw6C2Rkp/IDyqoA2DREE8yK7vEmgUUkEVAzY0uqcxGJyD7ND5LQzT7UwKUJi2RnhKHw+G3v/3tL7/8QpjJbq1V8kc88Zut1pPuKApj8QG0/E17m23asbE4WyC8xKqY7LBQLIEf0xW6p6KFZpdLAxnPC5byPzJ5v+M5L8KrZPaZ2ZnDlN/WHKXl6l4WBo8YbtBZUtlNPSXlD359euPZo/Pn2b/LfXrZn/JJ+HhuOBh+NpIxWbToMWD38ikf7sA9M2UKCay5lnr+Bzo97LuKjFXMhmyghUiXT6PLFxyOcsDDCMag21+e4Ga9JVpLLGRJCUYpjIq7une06BZptFx94A1dTQ4Mz3MGQCKKW4xs+C0vR7MuY1A5K7U0q2uIxppsV70UkbfCqe571KozqxJjVIRjkSlSngEtVTeN0zzNzErryVlLlMZWtDzp0E22WlvBNPiQRgYdLfiuVc2kaKCCiE2VgXjEeT2mNDBldHDnXswGw1A9uwcz9tOzcTledczE0vR/ovwWQqfh4YyiVBa60OgEVZHCTG5UodCD1hAg1Te0cICsv5fCUrnnxVk4kjkhKOW81F4uAOIT/675xmXErCFUHJ4V+S0fZ7tbbscExV5dMfy5/mWV0En/0h97nj+Q9/n98uvXj9/94esffv328fl5uV12h92XL19wyn0ScavHI/+ns0ja9YSdpGN+/JZUQmdeNZK32+6//m/+r/v3P99/+Vsv+99+XnZfv798Pd6+fpzP19fLJT8gr6NGHL/ZobNWOTAdeh10WiT9CVLPwJb+Y6jMkizR2K5s1wXzE2nVHcka/4VRQFH4EDCXlm3JnQPiQXdHQ1i2+lDYYhD5YUSs39T0pxy916JQxCq5sOWD0qQtKt3sop9Q9pS/q9vx08I2Ph3x05pMmhhytAvJgkJSuAgzOdvFEZCjQ45OJ/DQkvBv6Vky7AtLhpE7s3SK4oMjc0w/rx0dsDnhjeDjBVMidBeFRlhOstOOR8bppzPL1WQ19gGZGLGcWIX0W/Meh82i44uhTgXkUVhmUiyY8wkteQ0RaFuhzz2TSjvdjDF+u0ygng9UjVJodzVoUhRiPtWNXsNRlgYapTkKqhVYZiPwK+6plwF5OesVL9yjU3ZOyRsX/JdzPrXa+Ye7/ep9DFrFrHFhU8tDEfyZJa2yr8iPrK0OpljeNkag2+SRfyz9Y6gMaVHm1sii251kFwdiadlnQYvKLKCrshSBVoInuhaWOi0iqhyaIVaftmip6MGj50232HJ+pEkz+e5oaVFOawGLS3LPPpoFqyhK0Bopp6gALWoWQFcYkB1UUAGw6AaqKuZzeraO2SL31wmE74R74vCWZvHeXacPXXht60x3O/fWU7ZPwARUJqOgg9Sc/63HFYrM61uOHC/saN/OL995cXq+3Dg6+8cF85cNLti2ri4mrgGYnsOZgmRiq4y0noHtGjJfKXKBquaQXNDdtGVlE6uYmXsz0ESGU2uosMY7gfNbCmaRL1X9nFGmIkeDPYcD2+95GssIo+05A5YngiwZ6MNx1WIuKNATg5Z5eT/OMOixBuoLAnGyE2+2yP9xhzj4lizsRqNI1ZGuQMgudfFtcnRpWbAaXYt7eGOtGKHBLU2aWoYROOPlqFGeJH8vIo5J14hOu+3AxyC0BZypCEeelIuRSHVQxEIUfTlafY+UL5seShpritEXiW3Cgn89YwhHrnT+B+492BxNGbAggrpJluPFJav66EE9j5O6zSvSInze8qADzEZZNRuOLV8RhtnhB/qU8+S5r9XOPB3FeD9jGRhEi0yVSlykvStsT+FbrOGy0gwaIdXTs/MO2hCw96VFznK8yhzpnpysLTHf31RZfG2fjyesvB++wD8e/Zrg22H//sufvb4dqO/jdPz166/fPz8RPuy/MEdwb+e9s92bf8eDhiZG+pf7335TyBSO97t1ST/xEI5fPuTtdt395T/57667X3aHP7u+/PLr98vvv54+jrcPLnVeDqj6cDQXOj7vTK997AxomoqPtNNxkhbkqGPVgb60/ya2pT+F+j/I1Ii2xjJrtmLQRBa6zC1/5syutEQGxx0VJiX8lQFrMEFP28Vd14EwseUbkOlbjTt8No+jwSxWdliJe6DEyhZkh9YUh1kbpRmgliZb36DhzFVGurpdm+hCMxvhek43Rpiloqai6YjxzfG9akyX9PTcxoLoZsS3xiUchH7K8ma0lztMjawsqGvhbdwbTrTTL+ZEAkJNqdpv6YYLtvWWNssAdQVymDoGtEfT3855HnHcnM38tOIoFssOoC5yEE5hmJT5ji0r8Oc72NuyrnnBbeQ1BR/jaCHdW93YYUhUeSFZVhNChxa59EeqzjtQQOfd/XjjH0Hwt0upGCdOx4/8fOb1cjpylv78+HY8fVL5+xcfKoiw3zvW0KwazsZ+av2JV3fix9Ji5MWImFQsVyChezBVbGmgaPBEg2UtLt99ds97lClK9/4jaFbN9OOakqsI1HjpLaKU3o5A71PCp1tRr8BiApgVBuWsohKkBXRlSjd9QGbclr81C1Z2MB8tWMesZRFDMnROCXf7LYqIBHwI58lm6qVQJvRCi5BvQHpFAZNNo8xWYcr/oNkFMouDvbw10TL6KSXx3FxJUvyQFfkQeMJuaBf4LAZMO3p/5qx8uR2vb5yev/lHUs4+jnh744Lb7/P4YxzxcBixRufZnP6Ds4EhEGMdWcw4+8eRQdTIDM7cIKgLHwA5OLNq5YdcXMspZDBhlBboRAsLZUPTLgg40OquqvMLra5UQYu0zruRrLw06yIFcGypWSOUwCAQh0aDh33TBAOBZFtqkRY26wBp9BsSbY9KW21kNMt7+ptKKaSg1H7ngqZEtCI8MHXB8AoQF9vCywZVq/bG+PE/0bFuVxQkKm2Jsllx7WjzhXRiqG6RfaXWKOfM1f4a5d3FIp/6fZ/Z1GHQwo4CaWuBZDjTdZ7tcxYldnSKX4FzgWOKVel5NcuONoyXA0UW1D7IwBkDOOGurwL+lDTbIpLIFlvaUkcyLrL3dR/X3R2HckZ1HmzLj5LdrqVxlwOmFzmsctAOvJyesTrGia6OIQIMIJkGWZ+z+JtFjBoQOJ1PRGTnU9a78/lyPFuHp4i3l8/T6evX799+/fj9H76+v//2emMUvb/5yGWGNcYzvh1fsjSd5hk9yNyWIuDn3Nbu58Tn3T/7b//v+8Ofnzk6f9z++g+fv/92/PbJxc3hwuxzzL0c/Clk3Dv1FKW/dmN4Xi7YI7NTRk3FovVhohwkS4CtYmXK2Q4FWmYPzNs85VcXohyg5PglToEA8hCYAmYJ8dRqKQgnCtO90jrAVab3LUJqPA2f6LXdsiZnLkkF8rEkEIsddxdQAe1OlA+gq4hAOQVMpCitFuZrBLi0BIjVJESyI7zAFYB825u1AkhXOJ/3oRzFmotLqmZ8S6dH+sRdC00GFEy3YpbstrNizca6AuT2iVFFaA597EAsvuxMj3BZ6g90XL11GL9yavGatdF59WOsNgcf6GV4hIhjgYdFRo3h0mP24MjnJC3fo+3e2v24KbPHDow7GESZObIZb9iaT7MYq1y5Upl+4l6EdCL9kopGbHmXCZGuITJ7CByAczrREH8ONvRpBtHuQaWjJbXU4DTvZmPEMULu6u/bninaU4n34328igXq/bA/XY4ovr/vGacIQBuRnB2tJyizROsHZCu5LVopzMUvKr8cLlpUa4suoMuMoEj5APWWM6QnWkpFLSLt0A/7jhaZ5lMUSF71187evMqvAC8asdTBstzLntIAuln8RLjyy6tmS5cA5f8xrLiVvnPmDFs1UrTScrawiT8wQeNZD7dAtvx2NNiqN7s4EHjVLCmlbf45X4uBWfmm8LtTtjkxIMKwac9ASDEH9jzOsj+NuHlO0Eza7u6arRambzCpELdoo7cI2Y9zcHRvPZ2u/iq3v+n2ejy//uHz8v0EceX0fLzczt46pZ43TiEYyKdE4w5uw8+aQA1SgbJpYK+VmtX5uG+7Zg8ulRa5UzinR3grQ7p/d/O2FSpQ2w5RsvjiOouErcwgcCg4PuUs61QHx4yLSQiqsC5ZWWdkeYaTmfiNbordsZ+z+K3QSliPNcaxq+VxpNdaCbz/Ma6G0OxAdsDGsNW12BgYLl5wdAAhizprYiZ+2gpqMh9RFjfMWORdzFq3OQkgA7u/g6ZxUmd7KF5raPPCJg2pu/lUcHihWJuKSj5mt5WeuHLBhpDuvXElFtWEAY4xpzG8t5s0Hev+hDZyupI28hZ30pbsV6jBwK3QyvEeSeFVTbopK1NcU8xMIt7PV7XhMPGIX/8rltgE2QbrQOoOoSeTo0JHQp6HZhThcJlgCXQ+Fv20FqItkhMxDsdtvndaX5ka+SBHF325j+79RrXuUOxYs3dcHfzKe5qQVcHWjR7wN5WpJVUPTxI3zw/mcddLCRY1fzqaSOyw6XhgAuZwgjukby/HM9fIuKWUN7j2h8/j7fe///7v/u3vvn1jZ2QPf//y/tv9ly/E4nw5swrGjkORl01kLmv4TIA4Cb/759Jw9cSpw893/vO//L99nN9+/X75w9fjr9/P349oM8D8lZ90OCdmX2zJ+ICJ0RZKXSwcEcbQQWJbt/iRs2B/3ntIlEMQV/aBoPU/sxalDtCRJYF45JiNoKXbIkAWODmDCpOmO+3+JbmF+kqaNjuY9tzAEoOoTYjFdI7Oxj6hMlV5wnZKmJtwmG6qaxrcp0R5JCG1Y3aigiMcTldQ2hUzs3mmbWOqXC7WlLMxQK0ciPIVEsa5FAWRjZhtcSZb4WCj4gwIOVqt5BgJ9YHUlQ7UF2ZkzwHQ9qACbiNqpRavbaUzz7JGk3eieLfYayHH/KyrQKCAZinHuOIs2ehmhGgkZ+goktRbjVSrWEZIMZH+n5tEwHsbPTmm0G3OYvadJEFzArZxc3l2HSOUzO3DwVvNDG1Dstv98ssvdb0G60yxfFgoJy6LJ4Fmf9RakqTQJRbnR4L0CS0F2+wiah+0FEBts6D1DtczBogz6b1og+pu+BvLqa4g27T8lYIKkC222YqRrSQo3dJiy1/EytKnJeAUK7t0i1GU2bGw+D1hVGWrOGe62JYyQiBAiZWtwDbb2LYWAJFxLTzCTncqDHF1b30QtjgUHHLVTbkqgEJqhagw45u0DmTkgwSZDdMDEDLu5Qx65vjl+uaefOMS+u10e/t+fjv7l3Rf/RF7VhvPW7GWWnIgWQ60htF9EKTQJerbKm0qUlqZpQLWul1OCTlTpgz+N7Y0NByxugAgCH0vA/GB8gezEzSE7MLgDpl7FkSdmLFUuqJi0ENVlhaEc2fB/xXkHRp/WEq0Oy2ljERPfIvuRBcxxWLJVpDO8adEU/tuWRwKVIWSv53sWYuQeH5lzd33Rp4yUY6BiZoLWj5E6iLOxYNZkGMdNiuRCjUHGzElPbDFWzK0TtVaxlSJtiuEJiFmN0qTjmojv1CDFo/sgDQDJ72dqjw/IpwzV076PmOgukanSqFGLWyg2JN9oIXpQfCoNWiNbs4S9Hw4okeHQWuPbZQD5M7bEm+HV/9G956EiFJNmo80bwwzjs6mvYM+zxiK3K0H8vUkvWEj0lN33+L+PDfr0fAkQn4S5Z8mcXb78AwH7v3t5fD7P3z7d//ur/7w9YNx9csvv9m9f6HTz+cLu+Wbn2x4UaqrfjKdzzo4QZ9P/MdbmoJhfNn9/X/033873fya4MflM0dnnKOqNG+8ODojy37MP93KMpOprHRabMvbi8P10MaRRvzwcmZ6meFLDoHIM22lM45HWoHEyyKyGaOjCKFRkZD/ULtWkIgPMbhEwbhejw/dXZYWhL1JNtasfiwTE6y8+n+fBtXKu/LlLGw5Gg+0HzwJgxY98bVvTBbftDSOLrr8iQdagY683IO/cwED08FGP1JPEQ/jLGXQhDIK8a01bqJi0bSm4kQ5JRowOqp+QWfIyydLIWpxxbsLlOpn7gYFXvvql8ZrqJ4AN01zXo6ridfJO8+xqIZyue9gDUyP9D427FvqwXhkHIlxdwZiEcahV70ZDEaK/xjzUjMaxnY6po1Ra41YHsNkWVA6ANZZliLIOOC8NY2WznUlv4OcMlZwdffPkgEvZVlWb5cTDWXJcs1IRbTwt7/5M3SUfLAmlofgT9NNawSkZCs2SpsBWzHQbEF2WUvhvbRNBk985EnLLLYZSp+RJwfAKl2Si1g0MLAzu62ozHL0I56kxKJyVhbgf7MFnC2xhBfgby0sgk4kXSgfbOlicOj6iTtzc3petZRYq1pG2czM+C/OIqJyp0Hr6jCG2RpJO7zHihEoZ4fc1z1XlojJSeqh1vvBqA1TXuVGnKyf8oZ5r937gqbI1G4sZe5b957aLheuVHdY/ry8fVx3x9Dn68vFPzqIDvtOfnEDT4YvdY9W7/2WEjapjaa5MvDKhpxvsmUHC1NPIjaDDGqHXZT4lW9xQBFZj6qhK1lVwggul5wkNtYKHW6BwGwPDvFDKNM3P0B3HyfDpi09VpWuty593mHDD0ScJGkgJwUU1Me2QZxNVNKG5tQWfz1S5Ohqjb4Iuy4o1ex0aPN9FWT931krb0gNjlreiGgj+M/hWMpTOp5Lk6NRGuS/NyC1iNaVLsk96dQVg7PJ8nXJqiht8xuZSMqtYNXKiGM21U/2MG9BZzpaKUTK5aLjzkxqR32aletoSRH6loeTSiRxRlu2KIJxwVrVVdh+kgfHvR/KvdhpoVBphclFDmrUPrITwybMCKQV9lGPdxGB255q3yXNKNKztAJui5TWiUR4GQferwW2zaG886t7h8P7G8doI+9s10TGEno+uWEA8/LeM6Xuqw7DCf9qKFVjD7MZWlScCNpkTixhxV3yQ9GlB+TiKlVSg22hgQc2xo9PZhhj4O3b9+Nfg7/59Xx7/fLlN6yU+/0vJOfzy/mCPQ/+nEB8ippDA9bSQ4k2pW+7v/sP/3v/3tLFZcimeCDwoy+dc0W6vN68a73n9DyPXF1m8CqWdC0GRwQr07S81SawxFQIKJ3CY9dZWaDoXP2LVcp6V6nJt4MBRlwKY9kCPVWGrNPgjmFHKjOw9GDGLwtisI6BMFC8y09OS5uOLKhM1bNEi8UsAbYqAJkSi1/JrfurvSALysAoDpBJKrMnbyeDiXd5W5TGZWw6exQZdaWX3e5yek6B1Y8aqv6zrbT0YoLKAPok+cEkHdIRyVT0ytUMjXI1f28r4yNDPypW0e5pGq9ixQ0pHxmTMnPIokoDjIMSaSRjme6ISZjIzE1A52sTBtLmg9KkrQUKEWqAZgVXuuOF/9l+NJY4L59lTYTf0oFRoM3RtFYHWrCygGwJ9zY2fv9YhO3LSqeH7Oycnin3NJ7PPWFwev7Nb36hqlqg0hqJ+WEfosyF+la6MlvJpoufbNM7yIJZOjgltqa2+JFT/FSezDJegQJazHkEyA3qEY/8u53Fxzh0q/ipb3/McvFUioVi5CPwo4VyOiaLMqvY7MK9NP4vILxG1+KsFKyhh5jzYGJwN+rFNlsLVAqquzgrnSuGAQRMzCpUgIUFjgsi3RRmfnAqioEFUywFrdmqZebaEYyqpllixHroduY3Bdmz92yTn/55lKs/snF9OV1u/sCzC5z7uebPntux2wamImfu2AZmYwPp1djHImuvPKg/bvuLnnGAxgLY7kdEF4HSbdHE0AJdVQrk85aMtsdu1QySiy5RNIupODaYZkcBRe0yV4qQuEIcckuPUqNmX6gGK1uEtJComUdCP0tXhtyiNBIyZqJiAjMfRFfL5C6XXH4wIasrTBXmSvsEi+BrPQ2ITNtbAfn2sndGCQlZ45Ka7P78U1VQTKeFmNolprVtGq73aIYPViGt/iZoOtN3/qO5iqy20tRuCeMT3n0vdnCGSn5BHl42swWGlz/lADe81BjmnQ9S8bCzUZFoFg+e4RHZvTXnW38y67B/33lutB0dyNTn2FOa4e9DhjljcM4k3n5ahVMeR2a76JtBtF5tjIbHpuMYjh8DL2bMW5fikNRPv9F2jgdeUu527y9vB95Pl8u379//5uvX3//67fe/fj+fvKg+vP/Z7v03+/ffvu7eWUO+f55ogo53fOAb5vLXcHZ/5x/9c073/iAKl+NZkbgyv93OfrvwdnnzmQ0jvOPkrVpXNCcNW70eGkKdj+s2bwvYpC0qmmW1bdYlJAs3dDQENBaLZpFReqqDlsJYr6KlTjwwr8NqB8zVioCPk2vTEkVObxm0WGvYN5XWJqiwVDAs5CQH7pyA7KCCJVO6wk0L+GSLwWrtaU6Z9uKk6YTICrILlQlBk7K+tGnjGvGuNVqsdwNUqEQiRmHoeh6f68+sbqoMYGlQGxBJ79GmHsA4RwOd5OonWn2F1ohX55nzTg6rSC01z1iuIYDr0RstcFTRpBqxWVaEROr3lDnjYMJso1CHZGSBTF2O9CA1RjA+w03tTAeGB9bCT1WdXhBmWD924y+1gu1AAnr4OKo5InivC9o1iDdrAfUBaHhaCOO61wX0YUihpTe4QXuvl/wWkz+ml8b6+NnhcCAG1LuOO0hD0NLYvrtXLA9T3XBgKa6iEmAxwZIHSwa6hObSTVtmsZUpsbCVLN01s/SDfOzThRQNyT/iRomJYacwHyw/y1x8AF1hsIoWDbb0VqVpkcJnwF9jYKHqJRa9wNAZRIq2aYmFkWVJYGj4ym2VkSaoyPhy7Ewa8rnrdTJwXwjg9LAbibEeRlCUgjOk5xSjp5JUXGA4O01k4M+1IkVAJ9HxzhlxijzlWQVM0aDz/ax2tz/fXo+n6/fj9fICfTv5nLb15eSuq5nAGgexAPJI5mYOloDv/wCCgTFo9gUdUKxF7iNjlju/ZMRI/WzQr2yygsmYg6DxcV8NE2hcU8uBcAribu+kC/WZtzhzyzPTE5bGZ4wrEqmdhxXgctXq6iptdz/HBHSUrJk08skpkGuWxmN2GO7ZFRP1BIK0jkdAlwNY1io5WKQKyG8rqpUyRp1O8EpboPM4N153F9N5PWYQajbGhrc6QIodh1csuFJbKwosljHU/q9qdPFfSh4Cum2LYqjXmAi1vY2nOnKKWa+TQro9HoIyxdCJpKJIxmCyOV1Yn25Jq+nBPm4o39OzHYUgStIPsNzan1E+NkdpD+NED8ZsghjhSagiK1JiNgRKPtvAe0vxvyPNK1DMji2Svcd7t5wczSkc1crbBE6bPgiR67HeTc9pEwnlW11IYB+lq9tg/jsQDBQZqnMMzE2QqGNLnn+VBJvKM7BcLq63c0bJ5+lyvpzx8bbbc0T+9v34u99/+3e/+/1f/Z5j9Gd+dO6NA/T+y2/ff/nNG8foG9f2XHSjun/du81eX952/8lf/gvGoo2wDciwaJ1ffHCbU7o3t/BNWVwZl5r6wFuGxuy/2cZGs7RA6wdUQEsJ6lLR5qYI3EtDN1sCtAiULhMsXYccjs+sNK5K2PHlV7ECRU+ZxaqjRRAbQbVWEQidKoMyU4k7AGlltkUlFmeBokqCZqew2TJLt8hxFCy+b+I+xKH575zICNvwAweev+e9XMW2MiMNym9fh+7VSOVJh6UsZIszrWEkB81Zb8bOKENJknEpf8hwkeWmQn/0Q4+pm6UnK5eqeghKM4grADyMchxlifWrgbzjld8CZMwjM+9bpAe9dMw1k3UlPglCYRUBNnECTluNb/gXu1mAcKQNn3EmAIhhoEYWYjX14vCMNik0882a2tKoD0wLLQJauN38Rq/16ACTubaR8Jfzrn4ngynr502ua36d/8svB2Q4OrOsYapVLyyORgLNPXIa24gPVACkfBArLUpX8om/slti2fxjiF7kf7AJVK+FjZ2tTOnW8ljXz/lWFpWmWwIgWUBH0KNk6ZSLVVq6WPwnIDb4GWmgiksdoljMQWysLT7YSpIuMAme+BBFs2DkA4b1oIJtM23PBil3DD9hy3DAr4mW956KkgfabzFDl5RdrwwtZ8KRiU8N18Z5D6xU5W88Mxs4PX+eODRfT6/7z8vteLr4zfzcfi4O6/BKQ9KWzkPIpHI0K8bgD30H5cp48hluINki6GE56VKVM+b7fULVTkt/qKSrykQ5eWvqAhWZcITrZ+iN/4rN9lnUVF0PH2SNY2n0zNK63AVLb+bQZkkVWWGGEXtvNFBrZSY3Alv5O583tKJOJoy1ciYnXSkOI4w0124TxFjxlmTWJLPuRxlAwePyOTIWTL5NxoKLpFClVkwR8sVwC5dEE7RRD6hfjMGf0i3MwrSeTVuK0tvbhXqvJxFMVDtwkm90bJRDRRc8n3JOi9cOcXUeMBWfvQpnMzbsOXHnAAMVLgjjgW4YyXKJtegUgXikUR+swDOGUG7YfKF1hhHJzA6kkmKg5+ZMRaz5n9PmKNRijGtW+GbPp8HJ3JvqxDNPyoWWR9e+2M9dNTDBRakVYBerb8fzSU/zQ9RwuKjmsujyuv/4uPz+6+f//u9/92/+7e/++ndfv32euB7wJ+FZSnY7jtH793dmTq663e53f+cv/0UyNDB/vdBb4LSAOlEax3YHE/+86syddrmunZYpzJuzMU25Q1dnA/80kLT+YLCMyYCZGU3wJAaGzKhxiwc+Yp1d5cfM4CsEtnedI8DQXmIFMdtmF5gRaPBCN5PhXvVCOU9Ykk/QiR+KsFFmUoma7VV4i1qPysZKemQ9XUkl1cMHP+P5rZ+QBvXdXs/oa6qoA5i6IzAjXFhLzEKrO0HnWpA7BNajEyra6dHSqPIJfvyU8A7p/o2L1wA/5Jf2Ny91SutdxaRsBRSa0A5phqjro7bC969qk2JhnJ5jUi2/O4jtWmVGZz7HDe2GQKv7bZvQKrEDP+VdG8pPYHKzoD4WW5saymgk1c98IMO5fDjh0qj1XGwPlE864OXFaMLF7cRNBSbe7F8vxMin2JnC3mhzqd/vWc38I6U9Pduc6UORSu5OgjpWGqT8AbUAMQWerZVoimRKRAoHVrZFYGvzCeXfUyOs2cUZRC2kUlqxDKZ8AGb5GzzYaemTDKVgMbcyLQJkSctZ6QKlBbTSj6Urq0BOOYu5ihzAwZbZvOnkF9BLvriXZngNeoMn9YUxuGeTG1hkOpZgZi5souH5Q5Qj8l7ONu3Mwhj/lZIfRhWqVYYD3K1amlBTQD1WtXH11V+ju+RPc/uoBsfl08uFM/T1drxcTye/RYT9np8RxyKEttJ0/s+RqjGANFJpqA0sWvzqx8FlAKnaTHlMJUSTCXdMcPlZOsKcNW0qRrK8hYf1doglDe3dAW/T1gG9bVrbFJN2JCTXqs21KDLouhYnhxmOAYzA1kqOVZGIuSZUJ4dWqKqPBgJZgwkk4gaG7+M5bR8tstKwFke77BVe6vu5P67kpnRufzhqJYhfJNOinmhjebSRwvEGbGzs08m+XOwTGDW1QFHnbFphG2lqjzo5j2H+clXDazZHDzY4PmGMiOhRbEn4lmEJlV0mxuHZO8kSZeRizBqLDBIYQ0R+WqQnyY7Ts8GSplxHIiC8OTUCMmxOgnQY7Dmh6HRpfWEI5bomYE3FcIKUC+h8eaFNBEaVN+PgiIAYtH9Q6vCFvYZxs+qx2SrYihun2PwBPq35/9KQGE52n4c5HcrfjbNTVEEmBcOVfOQSsfy5Fo/LRHznhQbMliCLswyjg8JZYvDyfXd454RyPF93X37LGfrycjhd/Jsnv/ubP/z//s3/9j//L//r8XQ6Hk/eLfO7Cj77oYtv+91/9A//OcvIhV32iuua9Erz5crYZM1oq9yF9Zog9MnuuIw7NsFMXLMJCzaJkHU+IDvREJIulF+ZLFLPpaaaGlkkXfk2NhcqsCFUqaScTLAUSSz+HY6DuxFcKU1I0HDGpjlFFIYkyCjEN6f4QmsBXXOdc9PzCkT1Aat0pVuwfA0qNSYVTIsyg6ELMIZC8j4olrEYm858oW6A7FAADqrMUj+D9dIQObteWzkHo0VpVoqRffS82S6VRg9NY+CZFZG7AMAtVfwwTu3xoxz4l6eT38YP1SHfazxo1tI8l4+HNZQxE9IDKO6eKR2edZI44eIgjTQUoKdna1JR9TzZT9s14KXlvS0lSA0MBriCMgBpr7e2uXKlMNHL+1TgP9afjQD8JLBYgCDbdr2/vzMNO3xq3LankeHd1Qc4Hbu9MS3HmHNn0T38c5ix5hOKy+XMyEPiyy9citgVnKGp6+Blt0ARN6RcWsobu+zdjdQOjOUczxCFdQfQFRv5qYX8Ktpa+xFL64/JbEtNdaeTWpS4uxEf8RmY3ehWZklOUOjcgFJzLjVVGcWThl/ij2ErvBCrd8VGY8up1uBkCoHy5QTV2nJKM8HKL8oHSx4sYdJ8q+YutrBktkXSWTnLtxmhn5oA0aBBN/4MQekgA3MINC3B9EehBzMQdtIcHRzGIVKXvYMmk5SsPnUlVE8vo+Vzz9fr7sKmeHn5PCF8O7/uvp+vZJl52LPy6LDNcrp2O/ZI1Ythjt3xX8sSMZkGzLBssOW0clGvAI2LzRphjdpcuOaksoW71GMtlSzWOr9oaolwldIRlYhXIzJZkEB2QCJGJP29Z2jKs2oorc3W1n7JXCfQMFPKIWBMf3StAf95j2H/b1Yq1bVWlGffaXD2I2zKsNW0IiZY9ewWIXlz20XID/vcQYxbYqeid4N3qOAbKlrwbI1dj7ZxKkIb4FvkFBo1i5Y5BDFZlpK6oaTngQw8hgqkXPrR513P9XQgpwgt4dMIRRmtQJSDUuhKoOmoWKZmERV2/LiJ2aA0yiDlSOYG4Uqv/FZx0fd6MTx9A/EOWJ2hayb9AtBaRoDyqxnug6OuYDqMK0rmcKnqbn/4csjfYeW0XRHhsNf5PLlxvF5PtdwAW7GWUuPwMIDEd8sRtjtsC6l7FsX6oI3UDNELmitrhMY70A2cm+7NT5/Sf3tcZWVhrXC0+Gs8OMES8N7vDnKlfTzdPk/nv/qbX//97/7mb379drywjf75L3/2t26731zYvf/uP/kXjLtcx139eIzK3I09IMSXXGi54PgD0Gm2I69drLfpSuPV5qZBIxN9X7aFAnsuNShQAqRXYzJ7ewbKHZWxsphb6eB3EpJHTQN5NsBf98Ru/CBHlLyvWAvIZ9RzHdGXpzSOXMpThG60hkEvJajCS0zbkJYgMFPbVIPOXuLA8SQODtTJEuXoxHQebIVBeBLIhCEGK6Pk3V+3NFbhM9rcXZFO5BNxX7aaXkKP1uE/rPxo5/2azL+V41DioMjG5gxsy3PP9exkSqp5R15/QaZV4Ywvu1146jUORCE3CcJhQMFzdMafhD5PSq2DXnRFbi17PafI64G9hZVdg94n9ukCzNJ9SEoDWoBjedACJn7ihwUuPRo0OyKQdQdDGPD30o1bIm5dVMHr/cvB8Dq3eXk4hmB784bHm1l32cSRAyYWULWjE3nr0K1Up4yVI2+lOfPnHH7z/rBazpH4Ga3MFDK9Bxxox8EU19sdrQC3cUIi1x6wCa9BznDJsKSjzKnpJuLS8ObzKhwdTmd/Rvp62L1eT8fb9QwDs+97mu5fy2MCoH4+XVnqCJOH7YubgX3J+tfjVTzpyxqsSKLeGtb4zMs4Z3A+Ad/yro2SWLVhtiijJbEBZCNsYWUWWlqi0FDMOWAnZCJWO3l2NrxVtZW++vlz+hx7TcfL+BJZlKGNAEHHkywcjoC6hRkEiHVmQaoV0CtbKddOdNVz1pcJIErX8zJBVF1xy8xf2lkVjiJoOFubpdXCH2SRz2CGTvfYP7zoTIY2nCWmiNpU49DilWoZ7AxLlhrTtJhQWw/xrGQdXIrWHN3peIRdOnTbkMK9vTEd2M/OJ4aYkYNdeYRZaaDbojOrUizahITI07c2Xp1duQdnSTxX7OwIz/1BhGJSO7vT9eXjdPl+Yov2DvTn7eXj8sp6wRw1ALrI/no5n88Epm3UWet0GBgmA5kIKjBAXFLDACcYXkhjgNXM8RKV6o0445dGpWs6M9i2yw4g0rnaZ9lNYLDpJFRRYpePuFl9YiI+ZHkcvsHXvqJKk2LzcPB3DyLvyV0jZNjyEgPrpgejDqORttV6br0Uo4e32vTeL/bxwPsXeMv49DbDaJ1qViStiN2nWkzGlDuK2vlt4PDUUpXes37sUhmjxubBYLeqQtQj7LZUZxmAisjK+ceW+ycz3DssyKVaYqVyzgYxam/iKrtIgqSDNsZpb+MuV9d8/KZ1iDNAMmCIkFqXtAFB94JsoY7bBADL6Ru3WkJF16SP7B0KqSlhlt774CztslNw2Kbpv3WggkVW4Xz9zMkuI610i7EmNeMufnQe6QkS8Z//1GUtGNYqtGn4RGwCBhXrqeclB1ZOkHquWBRy2FA5YbNn21RkNMdBGSdG1aobOD2iNxktWW72e/+2n1VjKJXmZRvPx1dP/36xNwL+dKxCMRmj2eR8t34QI8TIgR1jjgZHR3Yx+h1yBFM9/NRTEtl2wJ7Y49t+d0Dd4REpbdsEPPbXMVhhmM/X2/72+n7dvd9ev7zsf/N52f3h2+nf/823/+2vvv3++3X/5W//9v/093d/9y//RdfCxMbPsnoTGsc8S72cbYD1MEauiRmFNiPtifvhkKaX4bXL9Suhn0hriwe+6gtqbZFWG4stHoo2cEyl6jVSi5aCDvtaiCUg0e2HFH7lo7bzR0vsDBlJH1DJDdGQ6EM5K61jC3AKxSdn8q2u/kBUIF6azTOsENJAOi110kqL8jMnc/RHPTItdXHxAxBn0bQwfCA89q99faFK+JbmmRzMIC8/0I7w1FvOQsS6ZGxdrTz9mNyEnPrv/Mzx3Ppds9yLlCASEQgszZD3OAoyZZSKiQo8QTc04bmZyozsS36K0lklQ7vZM+gjSBgKWhGeuKbowfQhfCc3oulnJpzQFVk+/sGqYdTMOX3jXKMtlQXCioXrtpT1Nk6x33ShfJU2CF8zhKjO7tJTKcqwdQTgJKvLGef8nZ4DyxnlRpyaccSzD2+cni9XVjp/g8oieQiOKlJ1MesVi7OFK+fPsNV90vpjDQQ/apGWAPAtahq0FEiHQ0tTPvr0ji4EGyzFP4EKrOoA1DYLaoextITLaemfxtZUteayr3rTDsXSC2SrW36zCs3sFipM5lNps1SBeg0uYiC7k++xz8jP5LgvApWf4GSFJ+7yANuy3GCz+efI4imBxYZB6pzKv85DMQyS0l0Qcw0djVVFYa/wyRKXFjFl/bUNvyl4+zzfjpe3M6fnlxdvLL0eUPACMX/hpW5s/H9ezRqdQU9nQBWLCkyxQc/sCEgJ0sUvCHb5YAh03c66ZDZIOfQoHdyg66d6WEhB6ZnaOgzhMGucLXVsyCfpSw3PCjmEoJXtYPpMXpHMl/QkRw/3Gs5ZLhzd0i2b9aEI5iDN0puS0JqGaLbNgBOtvA2+2tIqNDfypLaxfunaqNZq6DvPSqxz3RXkk65RUxu2a8yMtlSTDiSbkoKIZFxDEje2AHRdJwGj3jcO4tSlM8MwlU5r/B9V88/zcTKB5mPGYWY1lQ+MGp7mfTJHUQn+Ux9e6mEy461WJhr4GtEFJEwMI+/nIydym7ncYDqez/PeeUdXFKbb+lNjkxO042s5KiJHSGxzTsHgbvc+js5+5mAvIGgjNQjjnK8M+usURBlWmqKMFmavgdi8VzH9uDtQbLOhracfqU448r3iSoemUUgqHJ/R85BAISX5mTy/NeHz0C9vl5f96+5wuu1+94fv/+Z//+t/+9e/P533l5f33X/yl/9PH4606bhm23Imh0irXrwWzEnBNlv/3KSHkwqPo07i0trB8owG61zLUyQzdNuwRUxMIFZYMoMCBneOEgjSqoCtyBgWd927kSKBc1mJzJDUSK5vjPOm3gW5k78RcI2vI4MRkF2r7UZYGOc7YjQYjGDbIv2akbSjMp0sy7pPaysnK/LOmUmz4g0x2hzGhJwYvFJMOr1qbIcyxa02WarQVJ2J2CCUcPXMMW0yQZTq/8DgJHXddtwo726YYjqFKZiukYHZvDneeqqYI01AVsA0TsqMEIbkmXF6eAGqTW8JRAlrqTdwjWapbI2OehRYTHNZUYFWkXUHV3RSa+NvLPltvPx1w2zqsHe9X5221W1jT4TbBwrGWzhrkNT+fwioOe/KYwI7emyOCyGvMfa0+Hp6yV91olUsS85fa8ifET34U/aubrb7hcM18fbsbGjjQyLzhDpc2jaEborOcr6cn+JPFIFa2MosDrykFjV0lDVbgUVAkdCS5Q+4W4YKmpUTlPPHUBXQLFqXzJRylp2mW5Sz1V1YRc0WGgq/A3Fb+iQPUc6iQUtLgyXTbGRFswvlZDBLL6J8AIcRX+biVKyAT12O43SNg1yOZy40WkoxyTm/EHchfLzCyWQat/2muvIX9p7OUvJtWpY8CLYoCNc++9mH/GnoheH/ynH57Xjh6PzycfaLxOdwTvmIFtNM1YKKMGC7tKnZZ4yWPRfpxkwrMDmWllOB8qloMcsnJdt1svQsjSmm65QJc6CrFm8zC6FiCMJRoqWmNBYepmxp+qtZixciXWPeJHGvr4f2dRcYE/Q0kr3cs2o0pzIoiaI2kymNW60ReGdhIS4Q+JQOQylwZwG63nqCysBMqhe8ksUSo9AbF951Th4u1Up3bEQMgqpab4qkFOS/I0BvdTbrKgRBO+dWswrohiOVmXHJY3Gxqwkryr1bajB78z4olkkShugoFmZqTIWiWX0YTRfWY7gg3WU0pvf6aXHmi00ObRpsWgeZTI0amcRizut8XCJY9DNTY6qKfXOo3DmZdvqykYypSJZhw2Xvsbnfe3rmvQLUS83TjLFkxl4vp3V6tkg7VtlR50ZVw5q13gQpPln7AHbtvenVA8ZnOBr13BwZTSSIGlIv/Pav8n6OkTo8LeABtB8jWM/hN7/98z//s7/9tjv87ne//n//5/919x//4/+h3g9XsWDHOGjkO0joG8plUjTDxZvcEeC41F6kxDgZiIkVg4lhYUZgcDNqS4yCiSdmswCfyrH6YGYtLQ029HCsmeDR1bZEfZk1V/4Wi/lYysgi24AkZBPl/AxDGKQqrZGiMt0YRawOpGUCmC2shJ84oMv/6Q+lio3pWLP3luaE1AENISdWHdAl+O+Isqx1DT70NGJaH5bZBWwnvfOXVuyoBkcmo5aT5O4A3TvZrEG65afGnOach4rdoe4cJsNOyLiyiWfhidHyrhSs+jT4fnq2fhOR7FhcXIlNE71Mpfaj3AAOFbYhAD3pRmysVvpCwzKGNBcxUomaQoUtnDR8R8s2MqDOFPA31ZkFo7ytdmEFzkmukzD39nplYSG+1+vJI7zC133+mFLGk3939P3LF07QLtsq17Bu0AYi7wIQtGChPheDVZnJybtoExZniE0sehWtNoIyt5xiy6dzlhEA3exgpo8qWQJYGpNDZoOW/jFQSihLoGt2Wk75Q+1ga62KYMusMKjB0gtwGOcUFWUuYmGr+ESvbImVxUgKB7PEll4Db1udRTPa5W9pUkAzQWnK8+nNOOWWyWEWnPPDzl5/BhZEqNNBaeVVGbbK1COqzPxCIH6Oqz2fVCbIqLxeX/aXm48w8jr5twb3l9f96frKPvZ5yql51kLa2mu6ZovU5HfnR36DFpVYKcAUuXLKDMcsBOmaC2Xq/JsPgZAN3VIFthvmUpFs27vCtCizujLpnGFhpOUH1NG1dKE1Dmmz/dY4zhoTbcNUzWcYnDP+44DhYpGBOca0xmnCsKQWRaXFJoR4UCL1xrfh5r0Vq/Gupy5qI9tWqyUbmvJ8Km8zGATZH5XNf80PUJ7miGFhwCbXPwRyRQAtJ7V4DoJuBZHRG+gaBErGcGpHSFLD3idJTd1IyqxXAbrlLw4wX72JsJE0tM4G441vtl3GTFnrhzPqRDOAjAXRS9B8uCgz3kt0DGjpCRGLmUHMzPA5aRgr62GQdzsF+Cigz4nZ42a9EaakcYznnlR771kO3iSNSE+Sa/a1GojGbXCC0mpvUD6IYdsaxRnt50vTIdx7w22ERxHvJftBi0/MvO0vp9vpdP74PH3/PH9+Xs4+3fG2+zv/6P+ROdP22BOOmnycZiX5ymKu2IHnaey3slFp2nnxGR37B4em58HmSmWLCrU9kw7hNZbjM0W+YrVRsJjUbA72edhpOhPEhuMYZ0Lfq9Y90Bk4oKRMS2WGwDqdPAL9Q3sGtswNnWvBzCczwVyJBipXLD428hKVoahZsfEHRKOo821FSiuTmBeZIaPJlQnh0FhAQSUGMRh7SWNlUjqf+wGNtDrElJzxTKmISSD/R3QOSLCj0E0o6i1mnGOdzy5QTLWcmyHG9A5iOdSIzwg1sKlZtSMTOyO844M8Mth1Hr+N0zNc7zIjnFfuvHIRkuBzIeH8z0Oibsnaq9nYFDC6O4apssINikO4z3KM8ZAacsJuG2sxwwOv00R1Iyl0s9yJpQWaBYwMmE5M7eppgvhK2DwiXC95nIMFwRKI/dvru7/cjieeXLhC+fJ+2L+n1dkXdXeenqllVihWpT9iFXURbpZ0ET96XiyBlW6xFElb2oA3MuW7yP0RsyCtFMsOKaXbZWMVlfgpVnVFmRBPp6uKaX/T5KLZCmzpLVGoPDG3G+WXQQiKSoNFR+Mh1EXpxXwSKFFOQRaZLcoUj8IUNbxg0ZUHSLqPODAFRZ5b83MXvJsqO4ogUYEfVZd9diCfI3TxZy/LnbyMSu9IUXXlfE4Rb+OJHwSw1e3Y7Tg0ny43n3J+2V/f3i+3nQ9vXG5+CSC3vaNdv2rpHp+mhSYnsyi9OAoFtUOPLT6cVgRNuqZzyocia8xypp8NDn82NVaWNEXyDUW54m7WKR5JlaZMUmR6c9a1IU5Ckq1CVTDu1TxzuLefhzoN8YcvXF3sMFcJRHHF8xgyM4BuUaQalLBpy/697ZGZkGbFSEl8q7UsIkM4p1Nl4URULf7lrNyDWtZKDdDCLKB4kjP60Kt9UTreD5+RkTRwlsV2aDixqVGfLPerOBw6DocDHJUpSbvoV2iX/rwIQ/xvYdybQ0JhK2wvayB+3xEZ04K26BrdjgJ5vYqvVk9qHzHEeE1aoVqEEmlVSSokvZzO0mx78xdLOxMbsUbFGPa2kQamKUvbtDJHu0qHX0mYr4wMG59fejYIEUbQYOttU15O8Z5agTsPNuKEXZS3mFU1NWigLpFOAvsSWtjw44mhKzevCKaUAo4Z1mc3Js6K0USWF+vIrqnnnK9Ij8cr2XwJ8re73Re/dPv2/rr/4uk5T25oKVcDOT1zCmEKuaZlEXMdOGf8jIqCUSPpmZM5ROjyExA4bckds20l7nT5aJYKY5Rip7QebphyMtpgNhv6PiLLAboSGKw77jJbokdVwAhgVMr4AX+ESbDvJaVIF0sHHokfzWyKJrKkFquItLnOCuhVvPF/z3YSnkiDZtHk+9nCAH3tMWvRFCKpyDw9VxdE1Rob7WaLKdD0AbEpcxR1+vn5SHgvbJDMKQe052bvKUE4yUHqCjq6uklnHTOb9lM4xEZdrUgh/PRQ3tOzQ5+ShqIGhrsURpWd2J9180BshTG17drIp84BrOmzp1Jil0pcZImnZ3c3Li1X3fTRVOQx0eV1oqUafPzO/rao3iIyGfGJ5RF5L4D9GwdjQbZRl/2by0L6kxxz9mojvQGmWxB6w7rRUaD9u5/JPqPMVaRC3FtOLtikYOQ3Wov/VMVWeNIKRHwUGeXpw5M6MHab81wJdV3H7tWp+YPufwieTs+gjmGNepstp8S2lsVf2R/BgYeiag3W1FrMJbCyhaJT+Iko/TTeinKe+Gt8MrjLQYBKQQI8UA5Fd3QlmWLr9DyQvivYeEzHUdLWrTHI/3F1ncJVAW60zpryezk+ufF2fnk7n18/zy/Hi7/kmsP0y+fZT+FJQE8MasZb28X4f2y7FdC/7Kdpe7OrdOkuzsC8lwxJWroWyilKk1Ku8/1Qa67zFPF/yVt0txbm3MXkz/2ObBoBUUVT+8zak6a7ly4gcn0LfEeKt9Q/HAhfW4kYBwBY/s9xxvIKA/JVAZob7+jf+Zl2AxUhqc9TBcAQukotUxc+LSGb/qD+ZCwtk7XrximWcBPJiA83SCO27MatMtOTmsgY9z0DnFGKvIt4rCEYjZfD3m+Z2ya11K9VVk4sQGtVJl6wy/AulGgfYC3vMJOzKWAjVjJo3npyh4ltBX9slR3RO+XpQbyxH6tcA3HSuC/+GBsdz51NCY5cC4av0nGq2S0yCkLYSOUrVn6suUcaOMp3+52PBb77awGRTFsZ4V59VS+nzaPO6yxmMgDSFq0GulJnkrQZ5u7pPVtABxkJdtIQKAHYF+tzmQXZdh2pN549ltAcv9l1e9m9f/nFP7fEIuIN5/e33Zfz7eXzeN39R//on3trKl709OzvotmkXBO8XDLAMnPwPU9xJHRzXKYPWJdIR8sJC+xx/To8VnI2I9nUNrMLTjVgA0JRmHgNdPBEIGFpJ4rY7wh+xqzLF2Jw1DZNMzaciZYK2vBY9IzHUmtKoIZZ0oUI/FGktrupOcbwUOYq2rYl1zcETEV7xWLlvVWtqj8DEtXx1jOceWnh/Z3h5DhDs1xlyxA1mdQWId+0mPQI+FQRW/4TRq8FHR9xn8vxnW5rB6Fxeo7U6KMaJ5+h2DjDGTW6/WScWARGaSpzUsJkLmV4GAJPz7kmZqR7WndcKR3/Wtu1v7xhnGJoxKCXFwrLu7cRE0K3vaK1dqSs3YjqRGqow11HshvF21GkazAhFiuuCAJSonwEoLPptu0dFm42/KNxMaEPTTnJ+yn55bjzvOFvbuADBVwSc+LgKHE4sCLkWoVK+3fIrEKXWi9ovcsB0jKbAlVS3tIl/CO2iohVkmw5W+Y2BR2/SwzYjI21Qpr/MwXVAkNic3q+MwUV/fRVWPtKeRncZwsDZSo6q47WXbjZIlIDWw7jlQ7LSEGTMic4qSXEenLsd/uacexLTl8RcCpNZm4ySThipfUKCZAKB5pdaf0hdb5MlIlnHck6PUF2cLoY2gSPzuezjyEHjNsxlZD0OJt53UcqcsMGhTScuRMvKMitZVTuDfS7RygmWshxdD75Iwkvn9cXf2fDG89+6ed0uR2p26P7qdUvz1l8GPbQmkijJlKLdc/qZpCJG44tZvnQxJkphClQEzXbMDZb/qoIhkt9pJKdiq4Y2i/jrh43R3sDFM1UYPBbZErW2vO0lrsDrqasiHFFVMV6vgvhoIYzGj7F7R0dRcxUB9G0oBWN3EQjrC1lR2ytIaUp0qRpOBSUqZyRD9NcPp8sPNhWImtsWGSls/BUHlZaqUkq1B6ZN0cOlIPZU04DjLgXTpZ7o8SznaMQ1zglpS6HpaY0zosuRsDBCiM2nHAa8rMRXly/ZchjjM2jC3JOqzOlBD1V9URdT1qpQjvIe3tfU7ZleEn1nXe6ipOmqZm1Gjqtt5T/Vjp7BJtye884yhxqe3SmgxocBsd+f8jHNkN/4MVnDscpzr25N7kQ2Z6yrEvPB3SDGYzim18YfOc/FBVlDangONmYJZCXY2LeoZDARczBVocNSYImWw+JDLFrmhcJ/xX11IuCgZUfdR+9mJK+DGwGWGLWHuEVKxKMjSnTYwlMD9AUcjlgi6BdQdwc97v/+L/4HzrGtTZPz8m6wtFa17l2mLQ7az0rRiAbQ+KUVoK4lGES9mAG4ZQhyimoaVCLv5Fslxflp29kSttOQRbdMgPtdAlr0YQci0fflMismDBqG/f+j6AmUcLIE0Z5qmhaUES65StESy9t0R3NLh7NobKS/EeatKXT/arc27g9PUORzuCOAELoUAbxnBQZALU77SzC8s1QUPUe3tEXCy2tgcwlaoXr2IXTo60zFtCp8/Q87Ve3cM9DJ6y4mmJnlfLjXpGlja0jxaOwqxheWdx7z9rHVO69DhVMZWqh4YE1d741bhX5qj5OmR3OjLZbS9vlB2J+xnc6+VFMbuW2XFQ+racKqx4epnUQ8M95HjRWhQUBRaRlRmUU4bucObyljWjvEdrJ2WeAZ5HL5fTKcfnlctjt398Pe8Vct0n/1t/+24e9P8nh/L9esEbjMVibAKkSoPxynvgJbNyYiiUQW5wCzhOT7ErhP8kXbW8xBLrwbtwotI79tH6wNmI2/Of4SaVAU9OfuDZoh8IPVYN0sZIl2tcpuWMZ2SK2xcinP5Z6+dBrPLTfF00KyilTW8GPtEZe/FgDNAu/dEEWYOfuQ2ZZJSvQWorFWcjscYVm7nhEBuO+rzHRYiA7ORIsQFma4ul0Ts/Rop5Vlz2Av/zn2Oqvt74dzzfPzf713LeT1+T7s6fny/HUG8/eGNJcAohLWGKox9QD2izkUvu9pSu7iDraLGeGNrMCpKBTCZknCwmPbpBt2FsKzWmm2XJKRz30pogkhD3SYJUz+UGu6tmddDVluNR6CwSNbhzCzOAKg0upmzmLietnrJIgO4ZcTY5a20Zwb1Gqi6SitavYw+SRiUzE1MJVHGIFbm2V6PuoEXXI0aAcoGwDrByUqSI2KQsdockRuTXAig0JL/VSqSMQeGTT/7TuSiltz3KqgXjouDOnkLdXNateWjR2ZupNEGJKWK9iDz2uygwDjjYTcYAM1lyodVJ5Tue6iB472O1ylhiz5N68ZMc4qe0s9DfGPzRVt3Y4afIVb5Sf1aoQujssbsigwYqpa1bM9lbFcYt7Bo99cH/4ZX84VDdSVnR9uUS5S8Hp5o8905w19hJZYdqKqDCcGhl16dxECot7UYnznIlbwOkIaUkFSHlzPvKeb3wadsdVT/9jidDXC95zEmDD3Pt7z8QA33KQsfdyRKatl+v56E3ltM0WvlxZBnKvqldCnQP6B9N8/GibOxC95JXly6Zl1OEZm3OyMq1beceAt0Nol3GTcJwo7MNtw8p60ZF+aVMJ7Rpk+OnOssQ6hGU2curqZ/GuAR06qkc88n7HfRwaAAJcblRMidl/62AByA5KmgghEHMT4Q+iHhZlPmGUKWkVVAfKoRQ3KKkkIJJo1HmcqvbiF7bPFt45BX2Yd1tE+9QKwX6iAcb/qJ2i0DGEmEGs0VxDwpqS7ujdh+pnJQFFVpXmI47A+LZvvh1Iv2XIurJTGYNytztUjFIsxvYYbzDrD6MJwFDm7c3fjkjEsh12ZImoOnzlZeZTBfUyLhgb8NFFrBpR8o1aT+yyxEF97dkdDmDs528c0kZnu1UjcT6zhNk61uKk45uONEhPUzPbRxTxB4e8NirfaKdigKkGcNSaiBUrjAhA0EzoL1++sAJBjFFAEK3PG40MQ1suOx9FwHl93b/Rcp/YYFLTc/vdC7HeI47z+7f3X96tiejs/aytlZJCazvAvtXN7MKS4b9jIilyTn6Ho+nDK0VEBGfIDoGYsGM4KnU5gOOqY9Ca7R5QHwY2tYMGCmAH5/sJbEtLFHlOcYxbACcts8sWDSI7sqUrDMrEH2M2Y3Lnx40IPqs8AXWADGmHDXRPYA7m6FYGVJ6NqQYXWjoywbJsHaExCLGqQCalvuaUIp+71B4C8JvVQb7GyvQ2DqoGubUA8+kRrA1WmMgo1ktx+jDNAW6udGVAjOD0UpNDrPPOe35WRMflfhimXMSOZ8YBGjjv9qa12vd8wmh5OZ5O7Nyvu3fSr99P/tTG6/6Gwcvrx+n0cTw6oeMsjUGu/ZOQj3WDlJAkMLRFZhwfDQQ2JICmtEwIHMBI+T29rZdRdSUkGqibxYxtTVRV90QkYmxUId/duiUCZgmqgm4sWi/v0NFzASAth0IEiJIF7XH4sPw9BP9IhNf6cQ+9WHCR53SMJKHS3/Qhb+icWfcwbzsck5nk9qpLWdYZDdtbYWdopX8ymzZRRUGJ5uu5a6A5mFVpGOwYf7HeWhFDsPLsHCln8KQm2+Fstn6qyscpVG+Bg9ZylGwvBpQHmbNeOgpttl8QSVE6HxVjgHVK45ZMnztiEXKRdBpSyhC/2OuNvMLRz47mTWTapeeDKcwi22Ym1bIZScMEZKXXGOmmmNLlzL/E3MhxXDtbxYg7icNvWIw5Kyq8k9qAI5E5SBHzfXqr3Ft/LXv6BnZsDCqq5WQL3zZEDBpXS8OzczGFnYw9BxgUvfh+ILr2o41DGmG3If+q2eWIGdzCVNqW+WM27jRQ1ilgLSiayaeeZp0vyMCtsG1krMnDwX4yYGjmuhxdLMDHWvlaxA5e55rNE7GWD6y3jnDdojugUWVEnM7H3d/7y/8p7UlEnRveYDbrnUj2nnxr0BnCYMov2j90j5qh49JyfRJEoMTizAaJuDvt2AfDLGmJakkvg1M+wJ2xOz7yh4UE9wGw+p50iQ2U0UqHwxnxKRqAXoO7GAXCmU2UpIISKRqo/CoCy8LWVMa0WdISWVbQGlmR1jVb+aL8AmfDwuUBc2B4pQOkMKXs+jyB095MQyruSlFq1ljLZoIWgRgc5uE/VLr8ibeZlgxW5xgFDsCxl5hWEY1oVbdGYnr6H/k4n2OhTYhOhVOYVYeYJE2481ulM3qFtgyAY720iqkLN3JeKa0wpdLTAgLuKpx1Xg0UZ/N+Pg0fOQTcCbz7klZnw3YaBXBKPAF+i5pqqpVmY1jIPR2civzgCXO4ZytGpFwhWCLOx5fLkaWEnZMu9Y9h7Pnn3/23Of7QqYz2EjVqO4Zb+6qkWaBcsLIrBRVbwgtwACFCcrVojnBLFxNoPYCP34M7QbsoGplpuRwI+qGcJ2RNe/atWtY01UHpZksU5c97GGIJwNkqgm1RiYXF+dEOIPollkHSrUCxNbJoAN0ebDxXthZKF6Wj9HOgAuY+bbqVj42RpbRdCSpfZZigjCEgKSxl3cyZOJKxMMxmBc7nv264fbZj1uj3bVB3C2RSf+G4fLy+Hq8vp9vu+ra/5G9bHDmgn8/Hi0+NUFMrqQOr9hokKaeAXx+gVwBTMqAHwciDTe9s+c9iAZJt3cgHlXQVmxbKgai8nIfOuvcdcSjH/5nD9b8VrCXH/7PrJwfbFPt1sq56KZMfslK+eVRk2rq4sGCoQkQVnlJwSsbboOwYGi4Ese8Mko63IcCY4+6kOcFMfgjqtQiC0eVZDD8s82xGpRSgUgvKV1129E0fDT4CTkw0zlqeVkRPM+q5mI/Zyf8hbxDbm2oRY2/GxaBoUQ2VUzTbtN0S9kB94LAugQlD6CGDicC4zj1IeKMKMGZcMSOpTe04VDKSf3CglXp2FToRNFs4y2YTHi0MfoYnexw1sAeyjeTnUO+X69lbx9UPPUuG88apfGCHato08mVDJZlI7SUSrI3w5BeWUkFZ5W/tgPZtWSmif3feeEbUQBoOxlejIi+wDEuqXHZ/8c/+ZaxSEU3yWTNPz9fTq+dmLiacLVn6clcyF6M15DWqh+ysLJ0XJhhzOpk1V0nS9dogz9PQzqduKw3aWjhd6p5KAXWRlrlCE6lxLbItkp78DcwyEmlh6Qww4NFiLPYBRgBGKLOGiVEsnOsZSwODHd0hPeWfBOQnGvHBKlZpVRpDNwkXLWoZE6OhHWMlp8OpGFN4dK/5XjXSEhlbkBR5/PQOnxyiikz5EVfetyJ3nTWkBWUidgfZugCxjRUc3Yu3ls7G5uXuOGx1VqA4dVNPzTKVMhb0w6moTTxiiOq+V+RTZUBr2iEyTYG/dS9NMdesDr+42yryRnlqcSSzBIA4aUysJlsvVZkiPE/PuMaVNgwvrAk980LL/gklTqWzy+obegMNERcRerVi8NAEz9+L3hahmvf43yRtyf17/YdmEHQYuzDd8gP1Pq/i8o9Vg8JV8umEaXT3B4F4+Dqn0Wm22NL1B6zsE4EweBoG5ZMaoghXDDQLf2Whm4W2DbP2lHctHtWVU2Jk0lNglQLl+T99GJxYoKKtKQC9sLLIVMwlQ6IqlqxSAE1u8n3RskVPzjbbKqRbFTtPvIiJYXD4tuUU2gqnRNEWAfjQHUhLHc5WHrrZEq0IlA6/DLGVZ0aUaNGYIAh0Pbn0hgzjzn6B42RxxZHTV8/NfqXQc54ZRj0OJgvt/T9KkanjmmW+QTqp9wzYy8vb5+X2/XT9ZIzD8SL21aNzfmjjlBWemYgBjAA15/BubAa5jUDoZu/Mx7aXboo8pSvbtESxLQ0WIcL3pVCyS7KKg/fgakesYptLcoX65uepw0jyuSNIe6HcSojh2PiUQTBGoF1n6Z8usdGUx8qWbFZQWehGIZloQmF/MkEsD6R4kaTI0TTPW5VtSUAR3ptu+TiULSS0Z2v3EddNPWfXZtTsbKTrLSBRZMjbGpbMGiT1NnKYvhit1kFRr94pd02G6IZLxRiTbWwTQD+sj4YWejtcDi8mGiIxHn5f5PUoW0+9qmOBBYbOGq1UofBd9Bi87jH6Fhfsn6u/oWTNMSdh64Zvuhf0LOQ5wTtV43NdIMemeGbBajwU4b1xIYVDUfNF6dhENicoesei8FGU8epfFGZXFXs/RlZeI5Q61jCThmGMiuDkyY3MfZpku1KcOPimad7SHAaJZXE6qSzLMc2ZpAYYAlk3yify0ChpebZlvdRQSmtm9YHt250YPeTV1hYWzfMfM2mLDrOA4ZaQN0GWFE6JNPriBxHRWZL2ZxbNZhfggFgdZpsWKXxAmdvSpVgj5Ze5EHFRmcUk3UpWpjT8ZkE5Cw7NR36sjl3hCU+SW1QLjHzQbFWqu5DyOxanu8tWgIECniwvINkm2CUbUBR37qjNZWpVUd0lACI+quvVBUWg/CKVjFEBStRVUM4qXfIg7HbHqLoCTYsoiWYVnZgW7iifSpfiKAgWZxGLLtCqz6B07SBGXe2OZIfxJQCWLoQ7fMIIqjstnNn9a2oJVH3rCTRoEQSSBTScrUpxDra9U4FkEX7jfOEnbm5CrAj73ftvXg+/vb69ny4vn6fr8fN8PJ4/P0/YPn7/+PXXX799/frx8fEJK5+nL8s1G6+HD0XqHL5ti8oHK1viCTW+bSAgkisbKdVbtCRXWkTqAYu/jIAagVilC1tO6S3KXEW4UTQLKKpl0pUtpzRp+UVLQbSH5WWwMguLifzilKiRRRQ/Fj1lSyyzfwwt3YptFettmR0nW7QIjPyGA4EKKVprAJvNXvajsEURQKsTrXyWDBiXm4P8/LI7X16/Hy/H0+2coe5P1F05jnsiR7jWimaxVtRyOSkfWPwtVHjs4qKl24oWc2GVblW2+FEATvHEidSogmwjtvgFmTIB2VoA0JsIO9d+pp71zUf+EBjt9eTm4x7eVyKHVq1Z8lj1wlagMj9KLhkAXYx8sFU09VfFsl/4B1aV9ASXVuAU2eC+xi5ry8LCj9nAmAytRCCWAMcyT/myi1EbAuP0v1B+0oHFJ2UMr2yxpcGwPzx6ixsDrasTITbEKAvIbktriOCA7Xre0oWlu+iKLSz+QgyPGJbzCMNIjaD5reWinK1LLVUogFNmsYoWUysTP/JLL8SYGPkNFM6XELZaPbw/cB7Vd3/vn/yPjEXWMa9sXMG4PLjkV6y9M+CXmm3+OfcpYee7qMM5B+h8glBRktRkZamF2un1B19hrrRFigXQVw/6rI7Vur9ybcp1lvzUkDTrwzQ1kLH1MGqLiuXC+l770vVryfmDI+EQxLmI9zpvArqDEro+g9Ipz73nWRKOQH5lt9bAGOK5hiunugVZS9MipcyPKSE9gnOPsBdHApkhtt8dMo+8GCxR3RbTa6nFuphZtDcPwa566+3dcxALdzvolF+Zjc92QfkrtZaxDaie8xw6luYij6Hkuqz5eAu/xkII7XfFmp6HLTJu2qwYDFLiZSM1epuBtlncJzdYeF+pSAnqkj+sodg6c7H5xsB3aOeTllziei9ZzE4hZVFq7app1TsPGLr6qyZYi2M6YBVQ5KFzT2L4ySkXHqxhJGZJa5auKad0PLS9TM5I12w+aNC84zx2x8cZkUCF/uWi3zmO8P7lSrj3/tjJbb8nDn7wtN/v8Z4qLPFXTq23Hrb2GBu+lV+0dHEqsAgM1u2FlhZbYUC7EC4Nljy0H75PMQj4XeCKijUtht2JZacr1UJLQc2CUbApAouzUqxss6S1QEoryoQuE7pMsDjNQoCGqBwAjfTioLLULZqjHZq0AkXplZZYKGdhcB+1WilpiTJJvdW1cWlh27n29MoypPI32coU2b+r0iN3BXnzsxv/Aarxbg3VIEttLsTT01belfl2ZawyC/y60tGfqGO+7V527zk9vx0v1+PJB6j9YY7GdrqnidlA0BlaDmlpiQS5zAUiHxW7Y2lVZsnBb1FR+UXckZW4MijlFWoOHjOZxJEczNZC7QBRGI2iaro0UsS4MGl8Vai6G6gMhVLLuL9o6gdgipAXGAm1e+UqB9q9/s3VjzXFzf5yhqRy5EH2PmGLsKE7MZMaW1QRsuWHEzJvZoWEWSNv6p3AniScEc54n4iwOUgZgSinCTFVC9FQJGlPBbrBksGY8lY1wyG+1T0TV0l4/tesx4y0LrV0rYkvEcgm1FGV+pVRK9kY0wrFFKZH9CRRnZ7Hny0om87UcuzRA6h7p1uLKbBmpGiVNqZszPofhONJptYav458/csIiYqYu0T0/Yb9uM/V051MtOYITL53lIVRFGTze6gOv537iJ8DOG4tiwFcIx6EhrmOcVIf3PbgkeM1Mlo2Yi4Dmr176O7raBitK1N005v8BRgJgD4bEgMZ7oAnrk4r6hn68b8Hg8mwMfISK8ISdmZcWmPb0pKGQECrGaJY/BJgy+RwvS36EZQWpbdpAb1qJF2Ebk9s+Uss8RVbI/+BWMIxL704PwL7lDaUy4cnwMyQM5hbwLGCGB+su/8Dg/vIXyo1W06ZW5S5UCdJSwyhYNlPVYPGcrP9AbvYENDyfgb4delHsfJBmcuNMmN4QL4fTYNdl9NiqdQgWDQ2F8opoqdia3kqLbZaJarVbFH1gmxkve9+DE7+pQW/NbjciwHHA6kn5nylD90WrbTMGkQmz4EMlNkUIOa16rxDoPVg6w8Y3HjC3loi1yIDW2GvSF1ASHccKW5+uHZgKfSXcXMzgtn7+f3j+Pl58qbz58f379++ffv4+KDJtLetXi4NoxNwnrD4i1jAwtZIWiCaBRUDIx8M1s+YI7PJbtMtthxFHwXKqXtFOatoiwqsgKx0a6pYrVtE+T8SNUJ2cUCzRdVLAHq7WbA4AGJxQAWeTIFRPFFFMIp/EHjCkzz2GdUwmy1grsg4oDfhKuoVWtUlyzBbRUW1wLK5TKmbxzP8ShCn58vr+fJ6ub5eb7vblUtlhvcLm3KOzlqowdrZOr+lF7alJaoOmo2SRYM7seQB2UEFFSi9FQNP2T+BrYWizPKbbVq0CA4RLpbMIly2AkprZ4MhD8FpwTdvcAwmgV3yU+wBLd3KQK8sgLMUt0XlcxQFi1MCdKHr7WcOjt7eKHLBxRipKTD4jyj/SWDRVvnQFkf14Hgxex/5G/W7k4nxiA8Ca+i2aPEXnrIg4ncMbvge7DzQCzoCTL6I+JB/mjgVACtbAlQeogLgianQBouzJX6Elyt5ZKiotQqT1n6xmItfuoj2sw/gT4vVDiDm5TwZqTwoXSaA7jgn5RUROw6O95yoNAW33O58fdl775llxuM/hxtKfSySUxSXZz5nQ0fUWpdBj+XmmTZ2jAMit2mZekhML3jnleY9Og3qEANRT2YIygTUR8oQpQDNNeCaqmESHZgjMmlVoIlwdWZTtbRD38uF8hXM1UirYHUl3fIBWd2YfY/kFP7JbxE0lwvasaZMpljyoKXgLrAi94z4HAzh2WYw/MwTY5WcZmSTROcuD1+ZLHnGV9ip5aRD80HYDFG7mPekG6SatgIXBhFYOlDGnVOxsr3BLByC3vnUYDqifMMsIKeGqT5qJHbyuUf5ZjXUvtDnCg9+2+MnvMlpd/zeM+QQChx2hrdyq2orMEr57AWWf7o/x/QLYyZeUlcUV8+qW5pCqN4JThEcm0ZOw3OkgXZJ641YbY9sqhAtWgh39LEjQIGoxDJ6HJtJ/QZwHqLlQoDxa9b5/rm7XXbaYJafqS16+nY+n/2hG3poP8bP8h9s6T8BxBbizDYIA+VAlL8VKPEEWtIiJOkCCO/2ZNcvIhWERmgURB5AlB+RO1YWonTTrW8Ld87P3IzIWLghSNtSaocoIjgkS4yC2TpS6BwgxiCBkResdjU2yZmdQ0VO5cMZL/gVKF3dQLbKQ32gZYsAi58xcucDsvV2hbdZUtvbrzflWFwOgMHAhMGuE3H5Z4Tc8su0FvckNyBp6oxqpKmTlzsIZ+W3y8vucn37PN+O55cTF4S33RnjPshx4+rPW88X7KOGS8zw2Jqe551p4fgpp0RhdrZuofwlAOrWYG7W+SVQrGyJmTWdVdwFsEg6kBNbi4r2WZlVTVd6izb8+uCCIj27mBnNkWuuEyJi5FTLsjd2Am26tvDOPwatGz4iWS4z5PNpNX3l/Vil4622HsMV1qzGWvm/6K51U3pJzRoiOXtsZJOWP0pnmePe5rtqMWmyJyZt4ylRMrXFknYjSaYBIW7Z4lFwPOQ73yyUNEhTsZAt0lwAxxqTTStiwvfxMpNoZq/xw72H4AizuhcPRD+FHvbCqH2PZBnBiQ5sPeXNb/mnl9Twv6GAakWj1Q6J5Ects7J4m3NR6RsXoq4qlZWb9WdwGvPyLQnRPP8lvHyxF7wg4ypr19+eip96heeUXnM+8gqHUfUyf7EuNmOihkYD638qymnB4kQ7U85OGeGACeGnBWQZqfJ5jShNSOeTHKnJb+tk6pBPBSGUO9q2mLYwIhgEcZM6/fkOxS172/3FP/lXrC7+tJM3oxFh1TpT6JLm0ZlrO4xJsxDGGQtBHLAiBPeHjFfdiItCmdl/d0Qp8zIop40kPecT8CE5hZu9Y60sae/WDuC92XJWmhFplBdSspCGBfWtayI+qRvgGKMBgqISqyKAIgzW/BAPVZMW0D+oFIsQ8Cu2Rg8Y6htJLQr8ciuCcuj4Yc29is3jKPpP2jppXq7U8WeOY4por6vDkHewWHTnTJhtNLr/wSIbqVFRPaeoqDxg+EWK4eu88mkKTuxOb09qJLXu7ItBbFtUn4FXgJD53iITZJZZkoEAuxZUKN+OtyMNnb3st4CtPf5oLIC2Siu9q0PIH72gqd1h9/5+QDIft3jLjRWCMqTM58xEG885LmiHSefUydRrrIhxrtak46ymUwD2u/ttadS1kPG26BLx00HC4u46QSbuGa30pV474LMEGAQ4rA+58IsFzxSXI6ZV9C8OshLkeQn/2IS/UaCF3csvv/yC7oL1PCLGBhN/tgK2aQObt0GZbVrpIvZsIDSli9Os3+gIlpH2GnRlyjQNwSWOacLdtEhsHgCTFJHa2QJOPalumQXjOJPu7uSSaRO2wAjMipEuU1WJAbH4ZjaWi2bb5HJqs9jaWVha4Il2HfPnzt+cUZt6S4AlWSyyfNAsw4nW5bB77wjAG3wKmgWeuhyEO4SP+VhDAUQI/eV2MsmzUq5Gdof23hBGRJop/PZ28BuBl5fj5fZx3h1vu+Pl5fPi0fn69n57O1xe/eOCx9OFw7OObdqVU4iILwJ2OQtplky7fKKchSUTC6Zmc02+mKAyJYoWQZBKd/QMVEROfW42v9swHIag/ay88MvpIpL5bnCg73po8cryEFBqVFHCBnLDQP1hIchBOS9GhO/xL6pZdq3KJad2q+qpTic0cIcavkU5HNCbkRJNo0EF6G/j1nOMBG0c4sNGCGkibYgQH4UkvNENY0m3sHwPUmBEhpIw8w/76q/qzBRoN0QFHFJWTFhbMRA7w/PYXuKuuI5qvaUhSikzUW2E7NAJRMJXoNLTV0/p9mjYts5rwjMrE5mEAj4vs9GqlRhKOq2F3zTZfMdugMppyOiFgPUtejaw0wFm0tGVYhIw88OSfh09nyi5ycKMRYeWThAJ805DL0f8Aajen51mRu2D7LSXHp6M5QXUh7sbcqQN46S3pUVHV0P5CDlYt+6phTojE4PxggjAEGZSuvu7//h/zEnZv6bgZtM/OESpLXRs55knzzjIEJJM7dGGWmF0EAbJVAwnLZZwc8eSsRufEFURU5TFgQWK4inkCpXm6TXSzYuySJDBW8R5bxqgNFaBpZKuV5waKiEdWAbi9nhF2amOL/nYuy8XDjbXmxs2lxhY4UUlFDipvKjBWsIc+wtke03p+mqXV5ygWZmvONPUp4Uq4MvtbRVB00n6aPgFfEowH0cMigNX131Zna0gMaiI4klPjlcfBfSOI+Gl0B7zO21eLCUe9KaBBWllayGhe9D21sh8MslQU1DjUr2jnBEy2mtjI6OF17c9LVLGl6VZ3d78IyO8HQ7vPm6rbzSJFqlplhXWtTSuso7ld46BfsLwcKMPbJbKxw+rdvr39rZdH+ed0tZrTIiOgUt0qKH9EUMJsSzmjW7mTHw5+x1npGT4KxwUwmelwE8mDzZiifj5pCVG3g+/7PfvPqphgB009m1iawi9DFDDGOpEhjWpTiAwT/xxG1oFXraWBl0ZeddT44C2HuoOckxSF27PDVrGlAWagnNBILHA3OXsVwNTM4J+glRbjDRq+fz8pNTbCP4NiPP5fEpcPWQ7hGxNDq80SUcdcrbIKkUJLQeLiYZKj2JPKBMxHADU2KwByj0HG5PQwNdJR3sGGD3R0ZkXVuzBWDB8oQhT7ZOC0XzgWXyHjJFTeFi7nJkXxjDNvL8iMf1RWPvpwvGKnw4Ha3x5OfhAIRqjdQB3ttkirgyOHd3Z40TxFaecAIPZmkfTfTm885fVNOTXx6dMrU1hmL5o/M4DB0WGrVpOEC3AqcwyoiCuVbcc2jBPYx2gzIS+KPJP+41ztTj7q3HmzxfOtdDpGO9PVwzf3q8vnJWZa5RkCuT3nrnG9kmM66tPM59vp9P15BcFvny97b9fDx/X/fnlwAH6K+dlZtj+vfHJH0nxgF7P8AmnNGan4b/zCzFbMUO0CGkb57mnwn1VpQsChHbNjwqYBQRotz+EyXqzz+Fd9Upu6vXF9Ek9RpGI8p7L2Qx16jUCFlFgPzE40zUJObCrOn4daxa4ntk/9pNwCPjfaUq9dhpWdm9HrmdS3MFg7B1oZGQ7sMRIW2PNphhhuypz3zzjAzfHsoWV6WGkE6742S2/ERhVW6Fa2lfVPUsdGyFSXQQ7BqUtSkNoWUTbrgSNERJO18DsuSNiTBnHJnR+w1iv6Bpy1jACrmo9Zx3oIqDxNFIm89fuBMaJF/adYN6VgGnd9lE9TLvIsnpi1tmDmhXvAAD/9ElEQVSUsefS65+AYdcziG4SyqpqCNQclnVd275uXCwqa7katkn4mxUVN0xI6PPVh4RjCe8yYyOgQUcF74nzbEW1JXLOGTU6OtHFGetzfbCG+vfycr4yp2wMPio7wSKXgecOwlZ+yN8Oy+C6+icZOF6fj+gdcrP1cv64Xsm6CuSlJ/5/fc3fW0h/pPsk8NhA2DDeva2dnnFOZf1Roo0bLpd+htFOd4d2JtKKvHZayRb4xj5giCUbKKALo7l6gjb7hKdntwv3fmJ0xZ4+sbD5oQBdcc7J2JFxufjjfG0n0GQAnW13+Nqipmyo0ps9Vc0URSFqA/dp03yh9kSyo3RymopGsCjTsulJshDux+XD4/8odSouJEIF0b1DxiCTsSViBESMVUssMZHRXGz5pcGG3/S5tFn6KYwVK7urhalezx1XGRyMWkeDXT0sAAYFqf2bZ3KypGQT4zzt18jucUDMBgXNLqJ8aAeGHBL5pSGo1HoTSRC6p1gDyikFgm1SYdvCgFZgagWx2epjG6CEq/Bs5+TE9yy+4VCCwZV1/gsf9qVpb8wQ7Xke9QE+JFNcz1Nl0tSidTnBqMf407p+JiWiLVSZo8WDQIKw3x9wiCKODqSrkVm4/U1MP03tFZ2LJt6N1RzEhTu0XyJjrDXPntVaYkLE8NGAYJeaOzQZE3iDB8oj6jBAiSl/YeVnqfjN+7tm3J1GG6Ap7rzm9HxgwctYim3tkKpxj4CShuCBKciiWPmmCz8YGShnK1zOkqRoq1tumQsUUbhUWtzgDM6sIiUiR7u7wF13SoKNQTO8Lw5EgTApnCctDx1TmKJVurBK/wNR+aUFQagXXf62lnLucG8yRpAdvnR4Rs7d7FLBzlrnm9qAjrAGNsO+MI6sMvm+oAdlUxG2Os15zI0u+w9H2yNXqBdPoqkBP5hley5Pj34y6pP6F47RL2RfPy+vH6Svv3ze9p/nl4/z5fspf4bbk/Irey815axu1WncfRf0bYal6WI+gfM3RZ3sZBEmOMwFbMIBy0iz/gZkbnmkUleAEhZNPNDjfeOVZiZ77hrhpVM2umVTvW9dabOKzsLNMBg7gkX4q7ebFkVKVz1x5oiWIl7aViSnftlpa1LfiTTLimVocdEy5homxyDfpmMdntkFPJ8E/FF0l0m7+C85mG0qteE6LFLXFio3p18jZYn3T5R7reJpboTIQYWgJslQEpulh9tFIxONMZ2F+x0O28aKaZTgcRzFlOwgIzghVYnFUlVY8ZJ3RFL1qIJ0INqPpG/pPM5uCPOim+xF1d9ygSWVLE0gWYMiTSZKsVdG/B0cEe7KDroVS8ySSDUzWGHEfoQt9Xzim8cpGt+9LDJUa9yd6WcUokTmfLvlr/BM+wUlagdkNTIxPJhMhcPbik2a9zvCKe7y9T/MfOULTD6pQ0rUf1PIEJF0tLzs/tN/8j/1fJy1z7+H4n00f3MDg9KUhmC9OyGDZLW3yC0O+tZAJDCD4MormbtKi3RFZzK4xp1IUV8nBm/zGoMY7qziwRmKyi9dohjZnuaHzF1gjrCifeua7qfXTgPUh4WmBDEiidsGWrrbH9Cr6SZ0LTRd2DAVqAWpKVaazvBtrJLrZTn/mbM41rUeC/jPxV/HQGREusjTM26GW8HRraw4pBhpgeWoxBrY2pml8BRuUdIhE40hFtolFpoezk5GAa0gsqaug7zF+QxQ5xTp8KD9rnoM+fFII2CmQsmS6gz8pLFQd3J0tlTjaHsDQJtjhgyfxahUy8kPAfPAuJUxZ9TUpdBlI0zoMjkdlzDGDWCU1ulZ+R5leRNZcWJtDnZRJrCWMRStouOzNHVTwHsOJz5cRI4TimJElUovFxd5P3+8sgDvXjinXPf5pQ6Oxs5x+k43PC54sncY6HiqoGqPRBB4SedQpbMmPWgWM+UlQJGXLlAhLScNGi1KcwbKWVjqq7TCJYpVhB9kt0XQ4YvBISgTaA3mKg3B2Y20NstZxKLBXaBvwWKCCi+VFtXEYprd2GwWSWK15LdFpVtEWmLRW5S50qULFr8YAZqAk21vzGgFNuopfVAgkl3/JBDLoaH8HI6927xI3pGTcIt5Y88h1uY4N0Nc1TqNe3ve89Le9eV0vh7zmegndP4E9+d1B+0B+vr2cb4dfb7ZvyaI8OvrgXntVwatpD9X1zvcOEZUH0KxRZsMKtCGm6Y7QDkFMmQXZ2U1MhfD2oFjY6fB4oHuwhcM30Kvs34ZSeODHi31EJvSLi61w7JIHvM6P/y3yJMwc7WrX+/1sgKsHl+DH5IMduI/OjGpzdTnsgqZT52wqEyKrQP6brDWLDVd2U3RIJLeS0tAmbTOIablxsb1x3S0TmFvr8YFPGAt9WaQp+f0i84rHg+nDVm+WTbbDhWUP3nS1m2pOWLJG+EzExk9SEXVBewzsQCT1P81mgEpVf5C8wvhaA07tJLJN4Wp2yOZPWx5+sgWjTD7X2Q8JDsN+9cEeQtHODzu2Tu/sEOfMeJ/p0dj0SXUWGNw9VaL20jT1ICbzG7/+h7HS+mcnqfueGGMF1pxvnEzLdFoxBau7RSOfoFE0srXQ4lBj9EuqIEhEXIIEEGmajm8jSYJRxKrllG2ct+Fv4R53v3FP/1X2SL93NlDs0tbTs8eoKV7eqbsj52erWG4a6vKBPL9OQVYWVsfQWndI21p0kGHP9INyN7tIEnn5v1h3JP+VN1jekIWmvQuM5f9O1+jnP7H+V6+b4/2CUnFoAd0f3AGFbSgIgD1bRbUYAhHZIjBAYsmjtCZALx6JdCSCERXgciTZuDe7VAp48JPsVTDlKO5rUiWWe0AWsKkZBk9Kk6bKRzEj2ne+2GNBmoktIMJU5zlkPGJGHxm6qYt2fn01qGa+Vxbo3ED2qil9Pv0MDuQ1qy70bvrQTFt0u++slocsoC0rlXVA8qyLEilqSuWZ+vSF8HIRgWBZgPtFHHAbQd1cqnclR1jFufM2jojzFucC4ajA3WsMiHnG0A3tfbes4ZhQod/dX+3HxjYtIUw5mrZrq9KtTTD5QXrHswaLJYprPq/ohGQoxEZZS5sZB6KFmeh/C1g1qUlXKJpoUszC7+ARvhhhm5UVg8WcJrSXLSKFhUWRQb+oknHKJ/Z5B6wlU++ubt8s62udGcBhOJRX0YgFg1WtsTCU2nG252zhZ1WYpbO61KzURog62KyGQ+NYZ640L7p5Oe0LFoqMRER4HYl32/+scH4W4SsPfzPhuj9Y4TPPtB8+TzdTre3owfot+NtB/1x9W8Knl/23z4vp8vtdLr5l7hvb/vDu1/rub2eOHS7v7Vm67NtWXO2zdKPpHNUD1SIFIOUYgK6/aJXfitgdBApNKjKOJtuDs3VbWk5JQaGYzJrDQnUsxgPyAybNBILLa2AqYeDRzv9TBU6fIvmiVNdlhxd94p9xsFa5qjLwZpcS1UImROb5tNcr3M0LUzhVr3AZrMMDtJt0cTgpGhLD8o07iYPJLAFp23pnu64zVW9Y9ru8EUOSbzMQFcWzJNrHbsvLOWEuGPLSHy2xVEMnzECTalzJBJhMhLUh4he67WopGXw9XFk9fgJrSVtDF072kjkfaIjI9TU0nk8i3L8zcgZjEHfUe7IrBhNdL2qDJBTZ0NjTT8GKMf93c0x5d6RGzAegiljGOqecfBmDTQHD/Z+Lq/jv0ZWCmZdg7DuEg1cMZ1LRpmfpkXoZJvEK5hLplFrtuOqpUj6vxjnk5rQN0/PLF+2x5XLOwCemPOpbsY8K2Ae4oSV03MqHq1acCDLseWDE5CTQzs3k7ACoLNd7QBqnOPGi44fL7OxQcW0sy/i3u7pq9crqeGePr6YVp44Iz/AmYEslpOrtYHEiQqzPW9QV+OyXgzpyGdTEJWBWZp1amUXKrOBngwymAL35mQhUMz6IgwjYubnPBEsjIxeWCN/R2MMDGfGsRhzOPdEU2oZaLbEKlr0lpjZ4YPUYzBxPI8Ls+LKoCGp0vjiC12ZJyL2o5J0+hZ4iyPZljKqbIUiXXGGjO8PPnuVGbm44BHVwzSVx894i3BfWtPWtJbcaE6q04cFs5EkHVn+T5RzZv+vlayj0E4tPw5WZNjLJoRHuzxQnkEVs3a0gDZ6C5m3BpBxmy+iZVQjFn5F+uYZnaiO+QWz/pO+0QkS1OXK60h/Hd9py1LsY/HIc/Dxh5Hyh/6p7nDw58PxP92kH1n51jOgfiVxhXF4EEKpmS2HOlKFdNOfIuJi5INlDYzSMSLkb0sJpjsqjLFljtIho8YmK3X38E8gesF0/kcVCmFGZGSltT0kB2c1IUhvphdStKUXlnCh8vShRAGNOkTq0Zla26abCToRM7WwAKfy3eoWHCk5GE/6fkpmkITJljF2EHikbYpUTs2X/CJ6H0em7HhG0oGJ1OV1T8af0Xh9O71waN6fXvbn18Px5cDR+fv59TunaraplzdqPV+4Ht+/+hteL/mN5+UX863Ri/tWT+ueX7Tvp1mGVa3Q/CxQ9+NCifIBWcDVQJloLcKKgycC+VbWLHI6N/KJduBXJVI0KhaULgHFh1OV0qoz34KsDCzqLCqkCuc39V3m43ttoO4O7yqkjGIZBxjUpdRsTtO+1LEYLT95py4XgIwNLBKNNp+skoFqGYTSG35CXaJVL3pQJqUHwuloTBAYAENXOkyGvTcmPCqE7418i2suSADvi2othNPGihaVkXS2PaAa+Bm5dJ4xdCvCMZ8ksSbim7aOVmtkvcIcwFJf/jCUX/dJheokUDTKM4q5VJJyRQKnDrnUYn41idrbQJsurEr9UkH4epuRYBifQI+SRgwoad0ye9YqEIjM61v+XgcxcEbs9we/zpT9br9ngvjwDvV4CZ4Pl3idz0dH3rCpkW36I7z55PqAwmvMDbEHZ9CN+oqR211Uy8d4G9sWMe/wYNSYp58jQB6KKN7D0k8SFBOaH09usLTZAp97JkJe0Lz2sibPPTu13fDO9NSo9xGToUXNBMglMhPO7YFhwgYhHzJvSwKBLeTAs567EVxJT2w4004G7s+wGSKDk6pqon2wKbK+hg8aywV0l9StM5XJ4BnqW4KeKI3W4m/p4FkRpJYYKCRBrcl8mBvlxMNc+O0obpbSSNGtvDFgTPPRCej6HrEacpoNqBVE5icof5MOsUVDhLa38Vyb+s9o5vBn6kcqFAgJZFf3JYtuA4UzdanLCJDfHoWx9RZEZcTHRS01OH1fdplIowqAYmxYL4i1YSr8EQ2ITvXytRYwGKBViQ+KTbCLx2SGEP/to3lw1AWvqdSKsHVcsouNfhxNACoGyZkOelYXm/bjrHsIp2pv8pHFY44t9r61M6OzFuVA426nqSzh2vcJV0YQQ8RR5GWAv+7aR03S3lwNOoY4XmC8VWJzO+FH9CDqTOknzgLZJ4yCWfQjARpbfBv5aRnA3w3HxBNhQbCYoZs+y4BIPWv5ieqfRF1dihmHzy2FU2YJAF370Eu3qECLVrbESguHXYZoLVBUTglSQBeaToQ1YPVTsZDpXjAGMOiwAQwwwJG5zHs6f1IDhKkuRzeuKvNYxe3sV5xeEPLvAnrmfr34U8230/X183I7+hdPvOV8e9l/3vacpy9vB87THJ2/fV4+TggiT+fn2OJ+fcBdamC4WlEqdX7ZDiLGJH0en01LPNEAfWLF1SNpzWKwNASS0ACCLOgwhANdAsmtQbDNbgtQuBcxMxc28jVLtUhWGDol0nEBzfhTbu5WGAGTKukwBVCUY4+mWF+KNsPBUscH9iD1xyinniYUMxzO+SJrItwjubXfR8gy1waRhRnGghX3bRouPSjTqVIZ0Kt3WmHh2FvJIueZdqyrAIYu29o2H55viQLpcgZ6pg2FaBEoHesbgZYZ2vHEoyJgXEH1KqL7zwBKrRHe1gbM4Y9b8+AvGbv4Pm4JJBYoTLvzbaUhiV+jh1JFFc1orYxlMhwzJBAOiR9AKb1Yogz+D/9jecvP+9stH+/76MbhsNt/qVmngDecc8pngyA/btey2x2HiZgiLcIbINtKSZ8Kktx5USUAd/4sK/8uPCLjyqBpi6MoP0dmqTnLyI5ZHHXdB95ivo17z7SHrmvbxl3n+eQGM4SK0GP1II0R7FK9OYuArQPhKItQWNv2GgQhGT9CjnTojmsa6VELLVkv+UsyRn64xgVkn0bDptJarp3wvZRxZoVhSjb83BAdAZyuB5EhRPdKRwG96yi584fyqPdeFI5gZd4EU6yiEF7LlB78TSlOxyDk7orktGD35zZJdUyjtfNDk8pIeFJzj/MXCRXD1Fzs6mfphR+LoB9l7q1wsk/PJ1+HPblSknFp65xQ2Hlhf2KtmafnBgTzw/6sJLI6wKgaLHCnnmG91SEgWVJdYWg9zFw9u9FIx0brbV8ws8PvstLYpC09oQato+gRM2cLa9i8WEPbFiKiChlejmotuIRYc8swb6ci0GKaGcbzeMa1vHmnRz6dmPMxavn1D84guqFJKx5NsbOxJZdMSjXv64U5zuxG0nsgb96cP6RDEKIReJl7eWNiq2l8WFrpPxfBequpnsIVsMr5qsp6WWME4Pel2ORkixrqEnWyReSKto60QAC0qIRMx7xpCoXFQYwPyaI0NdEewkla1ZRc4wgSZq2NfymdHo6XUVHcYZ0qkNW3ZDO4ctqubyUWXZDFAGi2xMo+yY85HlRmEaURIAsiYrYqFQC4NKjIky6LWzv3LC3coAxSj86MD/6TGgAHpJmH7wsqxokZkc8Pv1V/9FFmjs6vZzjn2+nyatavA17Jfnhufj1eXo/5KTqfcr68HD1V+0cEz7dXn29mSOsiA98du59c4e3p5BcIgYVKjLZ4U5tsXrIeUvvKgNDYwaR/mQR+IEbevd4dM1Z80sw6x3Jho9XJ0Hc1II8bRHv6kIJgSytvdXE62BTQGZxFHpC5NWigoHKwHFfDCccZwbEXWPJhua7S77w85sXnuJ3VrwGJA2O6ZyuxPKVpsOkIiB4QgCiR0nRqMi7DjG7A9SqrHupo7N/pDep5CA1s6BBZ92J1oK3jnRoz9BQy8R+v7C/KI4XkbKkDW0m4hZFNexborLwrp42YaEhnUQwNgYbOKq2o+4hrg1sr5f5XKsIxZtbgmJGPY4mZy0ugW7o5Xgqkz+JGRpFSUC7E8azr7arAUijdyvBj20gDU5KUMWvTpdcr9eon6HmDnEEjTQsbQBuYsp7QShvP8gHVucDt9kxFN/T9O6XOT9qg/3YYOwmbjZQZDpb56YLG5BFlYqEokzwtssCa69gA+WnFfm+pZ2G30xH8IFoxyBKPSo0zNRCXJqHDQweGi1WASW2Sz3JR4MX77h/8l/+vjH47hR30dvb7gpr1dMWC0XvPfnaQ03P+pb6iJP1chNeW238dnpNv6ygCYzj25KonIPrj/DSgg/YWrWH90lZDGtry5Qtv3RgW5D4iRzf529J23O7g3YUEfehy6RgqrfgBHc1FW1RkULtsjbJ7XQ9GyiTtebF0kfKR5V2b96yzqeX8T1vIhpMBjTBidnFCQRbKUsvtwYwWXg7lnJYcxK3S0Zy6Vo2ktVOm2rHZUojSG9RSvB0uy7lH1f+u5s7JHKO9ZIthf5tCjHsGCiausMoB8Bp21gwsSiQ7av0hwtQLERcxfMjc8PekxthJ8J0LtDF5BSeW5fLXFug4zwVSESPOK1LzU6yA7j2SlBDeEU/TtEtm+DA7OSujYyvysUcWGsh0kR7eIofxnk5gYsMDC1P4xd+ihgOfWqKuGE1qF2jF1XcAB/vrBN6ZRyIVNc6A3nk/5Hf34rNi+VgDJ/SexZwFKlZA7MXPH5ByBWJVLLrEyiJWYmk1S3VlVnKl95ZEflCZG1Uv4FS+9JZYgEMDtwJk0fpREsCDXyQwKpJShEoRsfifTnUpX25PIEC6ZZZDWgJoISh/ZIIKLLT0PoQyj5pdzCEWZwr4YtKkrbpsaNrlFHxEI+/QigIJYmQZhI5DV3jDwsWdzPwsKunn8ezR2T8E+OZ3Af3x5usRvt8F5Ij89tk/g/J2uO6+vLy9n1/230+XjxOnak/bNxZnf9xyn19RzHhmhOOkl72tjmGfI50DfjREB/PZSFu30hJPdFWcLGkAaWO4ipywmykGh9JblhKJyEBQGqvDLPgZHYkg2Qbyzl4k/BLlkFaSFYMaR6XZuaCa9+zgiYal4rDla8UGMQJ6nJLNEjRcoCXZfYgpOwOi8CjKpKeUNwk5XGqeab77iw8oupL0ybQBKyIflsRMJ2GpFYXe8EN0R7BZQtF4kg4xGOHaXiLAf1sX7zBg22g0rXAU2nDSmlCpNmdFoPyJ+mNQSI1StSwS4d+LGCPQekD2vkFQGo0YqbLcmeJNxO7LRYuKjrrOuCjbJRLOOQ/Nrrx5QCC5cAZTLa0lVqNiW4x37kfJajd13odrkgH4zPYKgMW0kzdZ0qVE2K3Zy83DKxecw98GxVCQ9wzJkcPflyfLbO3PuI3GbhGTIpUODNZkjsxCueu84f7o2DDQk4NQBUnb/pkdYk6XaOl1+bpoH4XAVQa4yws+++TGurtM6Dkjcx3lMZpV7nzy+kBNeyaDBIzFAqTNVPl2OfnDsW0zVQZGjDc4qZLe1RXd8/nW9/pTSQR8c/QrnxNzb8A5txG8ODasyPGgL8a6PtMQSUOGHTpE2ntHjiTi4QWc1hKd3EXQH2vMOSEOvGpf3wWdO2P1ss+9ojRzDDVy1D7pYQqCysMQLQUjb90ZQhsmBJw4f0f5gNo6nFQbvRhkKHIWTAe7sqCkYucJqxeXfEGMJARA34xC/aUHz/kuvBqDK93jEbhXF6AyrM3FogHRkRwcAUUJ8vDf3oqib+lTgA4OModZ71SxFvvFtjDfsvzVYm2Qw0KMJLXTrddsbjtURkM/OBwx+YlVRBT1h9tQIksxjSBcuRHvBsOggz/qjgIvzGQomccyUZB0bNpYaoFP3LQNIpNd1a4hyIhCI+N8u/iMoAPFsefBFys6eu0fIcIaDCMTM1iOSerMlEuLiroXF/c7Cgjc+7sX+u3W+OOHhtDKxNVo3Q4Hn2CmCIPoy8zsbvUOu8wuS1xEbH5UEwcN6gVNYV7QLl2/XpyrO5/ApigOOHk0OOODZAfM4jcL0lg527SSCzBB5R3QGw5RJat9JnAUF8acbWYalKIgRXkfXhWW5o9GUYYfGSJGg9dTti/GTadXncEaRmgR8YdeTVt8oqSkVd1RB2LjDj0JoLel0RjQ4KyiwhD0GdIpTztgZgAYqPI3RlCgGbUM4JBqMRNcemO/pbeLGmn9fCWEDAnLUwTdv+xO/eeTfz8B8nQ6cWL2x5f9yfrX758MFP+myef59v10/jhejmeOzm+n18Pt7f2DFXj35cKh+ba/vn3hnP1xun2e/XFzegxrZx8SkdSz18vb/u39F2bAASdP/swH/85ctzKEfR4kh7k2hcla/0kXwaLUu8tlIusSkewWVNWuRLrRaGRWEYMfe+U37TAAlQQQYKP7RjMQaxF8dyU9ypKVtaJFE9bFm12jn/6Do5qjS3lmPQl8hCOvXTKsLjHpCuMy5Oy2dqCL8HcOTiY28u79Z3+sWzeoByscCmk+hOshLlN4dgrmZxPcsccCrYrOBWjHJVebolnSZuOkhfqheVsnHWgqVqoSSW3iJGyK264U6XwUMrBl2N8Q/Z19/IaNkz1YFE5sMs6azheryUtpTFq9fUGpvNBq8YpyzGLI/wy3zG7GyJLQQULaWWmpvLhvASL4kt/yV97vzp73rNGHd+SJofs4pVYSU2la2uZ/TOCvTVS78ZJMlf60c+6MxTGEXvwYBAnnTBzMMOflPVdDhBhe5afi9Z125yMUPbcOHCDmPXJgQLMtyjmkreOKF73Djj03o9H6hweMGCctlvy17VxmJlr5KEqDogTypAa+vRxMvh0CIGgOGFoPN9RFjUSN/1bZl+O4hEEloMglBW55tZP5lVNo7TgIfFl7KmTcu8bt/v4/+1eZBtlsL6ebDziyBfqbG2yO0GtcOy70VJd8T5pqqUECzjYFVKD2EhPyc19AZrwci4sF4wRmL7IgeFNLhYYsfUvWno+URxDpmJXQaOwszhNgjopAnPLd5t2xykHMP+BRdiA2N2qB1ifIlblqL7+5CAyiWPIzK6iYkRZSDropNDQlV146oE/7zv9OPWw4crLCjlhpeKDDsaidJyzjpYeFoF4Bma0qsDcDB2unX7T1yJ5ljrh8FJZ2WoxbR+EEeR/NaVO1hAmnwQBM0shYL9kEjIXDqhxR9mi08d5yd9yYiiHLfsSdz3yymk3EwKoR25gCcGgARO+pQ1AKh5SWwqHJij3sCsjEdmyE0/hndgyBOzIzrEhrc4mxTXPIphYtrCKccQnrpw1ZKjKXSHDKScWaoKiHRGhPKqzdRmpHlFx3dMN1UZdi27axxNeB2PEE38/NrSQ+a9N2iScOXpWp4wlU04WnrMv/RI2AZMyGfTdOSuPxpCi/wNSPwiBBuGeBx8B0JXQ0xFKHGkQAvw4jTApgVtFMuoaMdgN1HoHUlq9WjDRd2IalnEFMddI2uXQll5aSQV164DxmF4ZX02BTqzC0oyKPGG4i48azx2j2GBgMCS8evffMAfP2sjt6C/nteOXE/HL0z2u/+e3A2w6aA/T58nZ9O5D10efL7fPEuPSozbj0TwRRNT7mZicuQLmCMKHcbrx487ju/aBs2IzD+jbcHu0lFPV50QVZUH6JoqWrpZrdYKlkg7prAfOTs6WLbT+CGFdgeJy1okXNtykzW8nRijCHmHSyrg2uFBqRAyMLx7CfiXwHrZ+rChVBUDtHKkqySgzrsFMxS8bVH0TFKYdBncNEGhUTRKmB0qblVtsUzkR8K5x/FjUHEFVk0y5aVJL/LluayxqSf3qNdwlbnBekIeSZzBpz/3OGIn0xNUR4q3B41fJyIElnrgJpWkIXsGAakC1SZ54MnHEoH88cw4k/bOLm4py+YFAf/NadodMgtWRhYxTSiIS9vTOJmNTOGM7mLQfZd4ohU/5EvSph30WyTJqziqJq6EhrIVmGBCH0D8Twtq1rjBi/nocQbffQnKstDplz9ZgYKo990XRLFCm3x7dZULqWax5aZMzU+IjJ1EKqvQW92Ks0kEv0M6qz8/79f+aTGy407hNetXNipnmcnj1D+/t8mHXHhWkaN7SSdJrlf4fTA+bcGWLhxV7Ue7qHE37lyDKCelc4Q2kwvUIAeImqk1UrzraIiNgwa89tkIqWZxKTM5hkzQfJm5Z2JkoYLIZTXhtrjgbdqA0Zq+gJsVlUssjt35xc2nm+PApPWv4qUpamGTStYQZTWCAWY43rkpGRYdYu8dLSaaSwzueKyGodAU5RTwagXjmBpy4pUCVFTbcEyB8ExKXhc+aBBPrpIYv0Xw/ShX6tGNv1UIIRuFtPSrX2tJdVn+ysuhOMJE3IuieR0tT3Ezh+0LGXM+QyioiUsSJECZTRn9DF9gQxyzFdprVKmnvhurkb7SqMT45yRwKHSFoBM+uOf7ov/vLf0vpDzRw2cyrVAJ41gm0kUxBJfdQKXKMxJCmwwoFOEDqTtYq4clShNOdl7yf13oYdrLPeXmuDe6pQ0pZjIY1hNbEGPfCPwHHGcYG45U9F7P3GR/6CWtYI/cHe5/GkC8j5u9FZTvJbvfvDQYsb4Lv1ziWyzEUUZEEbClpaZgXuKDfCg4rMPfNkWceEGdJJLzEIrwkgYqTMojI/np5b9fAznG3RtrQoE1TIeaEvcWkqLmKLapVY2SLlA4S3nBaB8hcGN8iYvwNZmCNT/MSRAZxcc60OtxWrLQ0vEVs4nc7HpJ8nTtB+NZAhxJjN0fnl45y/sH3dnW6v5xcO0N5pvry+c2Ime77ejv5Y8+snJ/CbP5EOMoudC/HAWUaT8kmIn34wfjlBUxSXfEwEiiFII3HX0RrVpyav8anJyUm0/PA6ir662yuBNQysddsJkZUjSstIDIyKYDYLnrJFxYDrlUbgjW4tMjw1HmnvhECLVJR3iNG5cvLuk2OyNRXLEC42XGFoZiNfghMBJZQ6r12aOzlyikoryUmZYot1g5qJnceDcUJKkez0AqwRzGEofk3Iz7pU/9XeOAPgKhFORXmPcCoLzS4TFZojBzlWNtJwVJqttqIshGOPi14f5qQM5sNUUiBFujWZ1jFfnmClkrV80PYM7zk6ZB9BTbeHnb5sbtzVsUi4csdijs40Kw8Q+8dtQZ54IswXhCOpllU5utVJ7ELEKSu0grzpibS1G4LxsH5fMtNHpHYj9tTSE7t93IsdkhFus9VCL0UFLvlzdW7b+Rtg+G+akGaEMFoQ4zzpTsLgeB03nm3uxk57Oe0wtYOb5UVR86T9lAZxXxPxUX7bONNhXMIi+q79fofttu59Atou4ZVenOpI4WuvyXEbH7z33NNzWsGhmRGeA9YPp2fA0tgWJRdvSiR1djwiLmxqjzJpA1S9GoND1P32tGxTZrKqkYwJ/scX/UYTisQaKdWnaXkaF2WCOtF0EoMWc9qADjGyoiMyaUI2rA1k4CK1+OP8F5RJCtKLDxhiIz5iMgddmLlnMTMergAZc6zplWmsQm5hKDPJdIYe7gcLfqAvx7P3gLL3fnkAkj/lg+0QtJ1P8UlpLYMMUIemtTuZOdi7RGO8duoVmy6hbuSrO8za12XOysLPQqLnqyIrSF2MIT++kLNHlJ71iUnO+lBM8f07MUSxurU2dOe40twdPiNRnkXp/emGaU/PFOE/pZ7+PcAKjQ5PXB3ad2HqJ7oKeZOO04AisUyiUOyLVhPeAEry57ZuKunp2bPL+QjdyxKUz+c8OhI4bBiW5pzabSd2zqeTc5wj+Murx+HX/cUAc83j36qghDL0OAulNhT8WDSNtGPbLkDtx+ORGqHxkyYrPFEZOIiRVqZMUE6JJ7icBe0yUP7olYkyfcOhwEpniBaaLb+oPy1aKAc023pLM4p+zp/zZXGA1/xGvsZE+WBLLzs/pj9C0Q22fg9WYrXCBUZxAJu0zOFDEjjNbh0Ts3/hg/YmBHEDuf9iltTs9fpxOh5PPrDBWDp5BPCWM6fnz8vtw0c1bp/nl5M/SLc/v+xOflv1/fKy+2Tg+PVBbzxfuXLz6NwVwVas2skzgjORXUPgMoE6/kckTDxq2GwUM9ejOlox+DRrjsnFKeGR5DECMDHSdR6UuWzqRrItLSJyt1w0S7RKDK78OjmyYJaaDsuTDluFQYdfefKUjNNzlirmpwe+io79IvdcAlVSNMo9Y9LGWuM/FRtwMXww9Ubb9WwWe4wlRIj/y/XNc5UCMSVKUNgsiC0rgm6laIRzL62f7b8yhmDENlsJxfrKipV3h7VDtW3xvzvNHAlN2QOkIy86F/DEsRaQJbateYRlEqbhJ8GCRiDgYyC8cPxspCLAMt7g4EwJ2as8Ehv5WlCF0xmF6MThipC68CZjAO1jOyC1NGMSwchIvo3PWsMRJcrR+COHN2gNTn5BsPqetLA7XIjd0Bk7IHego05M8A8vaUrvPWeodBNxxqq/qbcc9WZRiWVQ2ih28x9aE/dWpPuGkyUohZjL2AAcWkTo8ZzM4JRo3EY2DmXZq9vjW4Oenkloldfreda5Z+iH0/ONhdBcMrUIsDIaEeshBoyjtfZlUVUahbYELD4xhu6sQNnLC9vvKpA4RDLTUoskGZ3JFZBYXlmBR5VpdXAwW5kwpVPt4FemSF26bcOClpaeY3Qwt4qFMkm931nTT5IjDuF7bXYPSJFcWyQzexM2XV7HNVZ+v9MqCJDrw7TAO1ex7FdZRWIshHM7h4nXqx8UxT3lU1f3vFThyCtib6BiRSyaFtXCJVDOkh25tEIV11npCPuDIRw7HbiUOv2z+uCbfS85LUvGGsopiIkaKjklLTU4OfmRxT4aZNVHDCrTm7a2akRsTa0g4K6Goq/yU2QHQOAuFTlFLMn/zCVqoMgb8dmosXPgWpY6/C6B1WfiZfLlWal0l/ah/Vjb36zl3Is7jpYxzNOWgp5cNVqWIrvSRrrV0X3EN1XLx8M0VE8y3a/+7U+CzMzuvO70eaO9F5xhsnvscSyxiCh5efWC9vq6G7+NYAN8jFUPX32gEJ81w4ugcuaOf5hcHdFzRlPbmXNVS5tdbQHQxZbeAlcHNbUwAuBWpRwI0/kqp8zSTXtj7QkRFDVYon6WLlG85VuhEKTbotLLINlQ9mjrjJSQPycgKEFabDkWT6RQdJgN7qbGpkugKShT0VH6A3PSNfVU6kPHT8hy0XXD0ZBsSIb4laPzp08in49nRjgXYDdG0eX2+v3Tw/QHh+nb69nPN3L7+bY7eby+HU8nj9p+EkIruIqjMXiAr35+PV3L4Hnz2dA8H8Val8rZyNyPfJYxwswv29R4MOXroxmntkXQ5kSDOTi81qVOOGLIPYZ9YTEjJZoFP82mYQIOE3fpbSpk1lOqgAUunXmf0JXH9XZ4K+mJgCYk60oIRSGt7zKzPT17ceKiEVEPQA5UVgxq0r7rmyuX20d2EDxyFfePo3NaYJzA8ACnjOekGrbmBrC1wC5hwZAwa1cCWzoEAHRXwkqPdo1QpMntr9DW7yoXKiIudMImp2e7F/QFWMEk0KjlFtnMkW1oZZJzNcV6eibFttJK02kuntaYClscqc1ypRvh+8qSLCItR1P2yyiAT0yYOMwC1mq/9MkKmm/mMMLHE0qeK6wolRh6lOqCNsuuH+aNkp9CBnJK5MCLRuaXiIFcaDJ8dLsGbCUJdYTujim6+koQgQ4qus0BBpHw6gpq41ET1ahEZ1khmK0j4At1YxELcjihaSw1jqlQSf0Z+zic8lMkWA+yP42hYqfbzOoyvlFVwRbvcGXwExndn3dFkZLfxMv5F07P/9ohz9rjTnjpc89eHCTtSbq9EhkvNNFvBaMal6iOg4coAHib0OguDpKWWX/jomJO1dElCrqaKGs3bGtzkOYODjTNwQKE6jMciyhKk4IKG8o5n1vSMbE8DZ+3cc1gErMlNrhzqqITwWIWaXqIRzivF38O95EN7qXBlDcuFJbTIrnzzrdp/luML/6niexFnpuye+SZkdFrkQ22npcoZ/EXAaRHf9357V+IpCQDKWTmd8nO6dMvztHFnj8Oh3fo6iJbGmTsYVnjCWKsZABKBYtaPoCsNDmDOuRTqXJ5ZsPJ0yr6vHUqErOTMj5J4ZNu+MwJv4Gk6ERCOByDa+o8HU7RvLExgNqYo730rEJIdt3pntFedmkb7VrNi65Avaac3kQLOlP9fD6VmabBdjVUpvoyrj529Hbzt1jMM9Rdpz1Vp6Ib52aONUq98fKUk3uHnD1YuRlnHPaPn6fj8dO1/OKzzqezX3885ytjrZFzDbX1aNVqIYD1BzgJ35YEpYeDwVZYUJbSvA8x7Hc8VHfxW1+zi1lEymkBvXVp1V4BUHpxVhVFBnOIuaYVzS7OIKJa1ioqkAdPREruxBbEtqA09QwM/agMifQ72TJXOkHuXkUY0sNcnFylgD1iFATb3rGX7Xn7GjAMGA/+ne3T5ZPjsKfnG2l+lu4Npo87X19PDC2f2fCn6Lw/7bdObxyXqZT1X7uMQzrRqeFumarufUrj8smKp+qcnt3BIPFYOus8cpG1IURDTjoaLDvNUqrchHIzEmQrv1BmU1ALi17pT3UXVo0R28rcdRlkmq7N1CMxU5xWZmCUliRg9JBBU8+VwatpztNcRefJVERUqMpQNNui1t/FzGUYTRnuvB0krBiatIRizkb+I75cyfcJsZpcEQBqTg8nMbJCH4dkGfiJOuabjamURsZ2AU9OgN0MOocnhbKI+Z8M/2gRhb3WNWKRH8MjWRGyjMFJKO5TTCOTP2LXt8w8HTUaonZ6GIYIx7RZqC1foUBXY1KZwCz7FP2ov0SXgNsZqGo8VMzArzVfy6yFw5r2c4V2hyw72skSerS0RTQRk9BwVqlqlt7tQFME4WAhKpzWsosxuGVWxdDkuQZPsuiQx2Hvz+r58GS0GmJVtEUkNv6PxhXthjsiUZHh4VaEk274w0Q7M7a8YGjRUEgEChshTHGRwt1f/NN/SX94NdPTM+nlNE7PtC2nZ87NqprNr1/ZTyYaDzp6Uh/NG7FOfS2voyOzQlP/1A7H0OB9ztDyHTbU1nvpTDxr1a7C0Aa9FwPA9mCuUZicmgVqhc+JymH2UGR/OPRUGZIgZc7mBiuSszLAoQJ/UksZBdkHsYlHqbvWmP8DP1GML3c+4zJttJmM98wYo+eqlG3yLh/nvarCrCK0IntLNjyHsiLDE20a0WuvfVUPsgPBHhFYdGUg6n/q/AlaUgFnDaR3hfQ/TOfYPH94+2FWNOqSTi+HifYsSneVGb5QdnK6PqZa4yLx5m1Ret9nJL0jEyGr1skIKxSVVN28BsDg25R80kohIha4QFQ8/J4h8mBMZaKpJbOJcz/PQkC16S9Z3NofDpfch0cjDc14ppcScrJTPN5M1FognwqcFXM1RMDDRFwl2szxclHqwMhq4ZRDpR6xuXpnI2vaNb/xd73tLlcDSG/kDOQNEc7N4OQfdjsdP4/fvn9+//794+Pj69dfS3iePp3C+YpkLWq4FWUs6V6wiJYuyaJFgoJg5UqgVj4YHEp5bap4QkVXKcQI18wulNPSJ6zxX5nSW8nygdx0FEJkt41CTP4PlQ5qOvYEOrRdX1NwtH4fDANdE1q6TQuHwIYPqr9qT24UwWyc8y7KMc3I5xKKNDxPz5ylT9fr5+nEMDFzfmGsHM+3kx9fvJz8piCnZ3/j2ec3GFeoebPZzzRSqW4woEmZCk6iXuHhAH7pmlOGa81co3r0xgmcc8Qjh186q6BmXDl3fhIHQ9I/mRSRYcxZk1fs91QoWx8mjEKgSzMtStOCITpj2JTsordZepB08LNKtIh3/rd/0/ZRtbN2YxMBBJslRSoasRmBnn3bKBh5jK2Ry6iIMY/U0z6rUxRatWc1Q5S9A0mqorCiidzFr1dIjEC71NQZQ27/RVZrpFr+ydAaVdflDb/ytoWycoKUNptojFRtW4S3lWFg9IzE/3z2iJat1jOxjES6tIjOPTvCO2XGYJCT0r41voZqWq+NruMLQxEfGF+WDuONj7TuQQztrNn+9zN/VFIFWsjL9/OWc4y0dyxPJ/sdAAwUNUZvhjYFyg6M7GKal/aVTXUaiIANHE5CuIEWOudpG7cOvaKlJPZiOR6OfnJMOU/dcvIZLNyMt/vYKLE4K9tWSmhoOBOMAQYgFppxVoPRdH1GFyoJUypssuFUJ/kUJA6WWJ2Lnk9n5OtJcHb5W4Oufen78eSGH8dsTs/wo5g/ixBLZAhgadrQZwDALB80UuGUhWDM9PdizYc1Q8OQoPO12tFowxz0OVowVLozRBQZMrgRhSJDqluFWSucUA++t+Ltj2KUpbBDz4qNGa2BYQWcXCIzoJFB3Ok/hk0VwFqqUj4p7SKsLVNkMzImonPn+NcBOmDSlMSDdOcSQ/OLIWu3ey3iidkXYOJR7prLZuZsdLJrTq3sf43mMDABXbHS1pGugM7ydJcEW58x3FKFaF0enx03APIhi4t11vGu2gDLXS+SwSddVBlkvnjdQr3zHphStT8R+XL87EAf3KLQZGr7PQxUWO8TP33AoQhPPzMrluUipTGV9QcPYMVVp2IuRSJ1e+WMQJcqmKeA/Dbk4Z3hax/kY+iCKUC0e58u7Rij19WEOrJdKYdrzhEvWdmQ2NzvJuJVFS1NlPa5peT8yjjPpL7RyjkvjBuEBwmbM4wjaL/3syY/nO9TJEzdHRHz5t/Nx6CJWQaNKWaQODKKrHh/Ol2/fx45MnOOPp85xNzO52Pwyet0PH77+EZ17eW4KohxWg9RN4QR6frg0l3BBrfUaL5qGz5qK6sV91CNJfMznHPMqvA0RejaJYv5p6EbWx+myt2NCbJ2UoYFmVUFqPAy8oTFf6oFC3AwuTjNwi+n2KqXfkoJJ/8yN02bbynqW8UadOvLi2aMVpC6oXBc9kF7iEYeMBP8xYzj5egP0r2y/3/6B1A4N7+e/QnnnS//HsqLH//nFzkYcywpXHT5NH1ssxi7Rk43Wil0Zz2nZ+YNQfXmzzm/mlrPpSDV6v02gsPsoBI4jK7Giu5uUVOlN20HCJZoKUSLYn7IgC2zRgAcqki56imERKA2HcOI2SJPRDZp+YBkiXDujqWfBigibVMXp/JwCJPqqUtjqkprLEtseGlRqrLo9fX9/YvmZiswnK7MZzuv7vIYjAcR8jwASakWMWy1nhluu33qimPTq9Q1lWsf2KY7pCc/0KZOYGFw9GSIjaU7OVP7mpmvCp2sFR9cwQ3HSKLL8Q45pNR2Y/D2zQg7VmxUFl5GSGgb37pUHt9XGdE2IvpmiJzY5Y0mqmJHKC1HN+58A0OdqzRnjUyqjBmAZfl+eMAoPelf9T2DSluzcy2PDsd2TEFmUHWdb7uimfOMc4FU5kLqWRsEabV0PlZtI4Ge8TeTc11yg9/PhmjGy9s+g6uzciyPgGbkqZPI2jynNzqX8zEmhxhEqhtugDJXNoUDtJdUNWX6rjCkpRGlKhlZAXizMajxf4h78BsUWukX1JrNw5ACMywdBs9K8R2bMft22/2D/+r/QygIdzqDVfB0zcNMPh3pxGBmo2Zr8YWBku6JnbgIaFWKhxyG24cOEIQCnMhQHENztMqpPHsrn7PTgs7vDGtmOO+Hw+EL0zMPC/W2t23EZyetDJrFy77WvXpBoQSvV3f4lzfklUgMJHo5bhYdtdDVCSvB1a6q7spqp1iJmc1ATaxrLq3FXBywsaq/EnHbkhc9MeiUmyKSC8hO6fUSoxbP8blUoiK1vIogJeJYAPGfUF45pcFAu42CoANwxrUBl1xNHKwQTEZF/IobpqzIKyXbES8yH7q7kLHNgRMj7lGvom14b+K0/2yvzdMlUeE0x1MfexdW937nTOdQ8Wlj90aR20tVMDT4lCfv8fXsQ3VtLVkuwWHBYdtLtXHGmaxi6hVXKkmY+e+bbXEk4S+KAO+YD3uChssO0zrKiWp0H8Y1xPGb8ld/6cUJbxXKGY30OdJQtCsjiHKD0d/r8SLB7vWCkFGTY+boaNK3/L4sLA5rmnO0G3BdwRB1vXkVP8K7f6P+OKIL1qyMg7OeGwhXNA8x7V8Mxbe0JVfbyHPCCMuaHSANUVIO+XHG47ATwOuc2+fpvH//DdccqrlUHF7e/Dnel7f3X799+ncrzq/Hk090vDDU4V9zZ19RfDtf/cGFz9PpO0skMc+vL3jNbtt9QtqBG0Z89H8pnaLfWXniiQ2lS21wOgmObc6QtStprnc8ymIZy2doHJLYRfPQiDYTWzl0nxVDuFAhXvOufn68ZjdrZ8JOm8BOByLVpwNc6/CwYl3Z7Pech0hrAaKoDHVToJn2jr67dizBagFskUVn5CdgUksrWtnS1tuWTpliK1PgzEjT3Yw1CrtCsAQSdYrV6S2L6vgJxguXRbjOi3XQIU2Vxpt3XxyeP4+nIwdhOoDBdHv5fnr5/nn9drxxRPbPa19ePi67z5fDkdf17fv5+pUBgmh7g/C87umC+OXLvYc33HHn8Rxh4GUaSYjffPlil3tyvzCpWE4UTKNogn2EeiLMSxN0WULkyPHLta4/JdqaNhVAA4ThL8BHvpFEBdRaOaQuBZnXEW7YfVGd5e5xjB0jbJrli+np7+OyzjsqbS2ScLyccDqmxjSE9xh1rbDTYFsC26GEhRrEbWqf/Y0zjtes1D7TWftIIpTgqFpZtE6sq7s3VgPM0QPtGJUwyNHIpcyZgqpW1CDsthpT+aShv/6e4RS3At2jKttinOHobZmI0X5nUsSH1xNpITzReWPzQ+c+esqUwZCG/SzCc8Ieg9mDHKyIUGSNyCGtF0YQj+xv3lKXURMEkHjpc3Qz3BGOfVmJMy+r1OLQtSRzHym2Y9zQNBEzSvZAndFUApsR7CJFAdHESUZLxolIVo4NfH354s/5d0x6XYkRB8Ge7czqRwsy5OuQI52pkLphxApV23SLdUYFKZtifHhBpEFmOzaqVWmgleTocaeGo8iQoELJzT8ygFveo2IMpBrkbYMXuJnAWLVWY4CT5/M8PeOnIUmlzepyUGZpXDPRrhMH42bij6UFG5tekXVk+tWUN5eFmDQSUg4/F/DKO7gtsjSaBGIcbPKctQH0mGRH2nsM9dwmO+/+4p/+v6HIemi+nLiKh+u+ktNzzzEh6Iz7w0yFlW3y0O3v0niJU6vxDVNBNhwlR8R0Ej5+Ozh8Zw54hOhZpJ1hWP2vZePnCjCCTmkjqxT9FNoJRgxNO1asZLyttLAAIVfDdmTMxrlUeHd+i6E8YTOmqbZoYtCr1BE1R0ZN3xV1w1W4KIeOK19OdrRqZZyAdPwEfP4z0hSkIXnKua1Iu2JOMfO8VyUyfbegROwBAnPv2ZHP1rLESsQ6WSM/mUkZf65i6das7TcP0Myyg6tnhAMalDUtK1trAVmQM/yz29BBkREO/Oxh0OrjQNad1NuzMZqeJhkJqcKJ4XaSn60xmvXTRWP4UYNO0dlqCOCkT1C13B5Iez3lR1N+XMBDnXSzzhgeg1Chpro+YiUgZpZEG17O5kaOI9wWUOSVhW+jdepWkbqQ1oJ3WryvJp0oFUiQcoyPStptY1T1hajfRMGBwWUZYJ0mVJwsDvsvu/2Xt907a6M3C/2E3H7EIlZZwf0qWAiNsZCwoPhnMvwmIrnv3z/+5ve///rt+7ev34+ns45RTe5W9vxRlzzD5vgfgXRXmhhX+Y8UIYCzWh3a3OiSKHr30oFmG1tVbGN2xMSMpcE0NbKqLXqiWSUjXJXCyE3JEiv7hLZrOLpVGYzlq0VUQaYVkZYoVnYxK1+U/wSYGTB3lcKyXEKZiR+4EAV6zaXeEMK2SO/Y7N0zAgdbBufoMIefD2bk6YmbT8nnr3D/+nH7+nn+9nk9Xm8cl33Wefflun//w7fjx/n64W9xpFvYTt3p6Tp9aCQ8oE2fcclM/KDQ8+bh4F8IStyKFBM33cErNJ0xY7JYpnapwLIgvGe0aC1NpB2oBQMVCzBrpzJzJItFFJw2xwqQOCMbF7CAyoNWcmzVlpqL88S4pTQ9gn8KEZuwOme6W8YYanXTU5QDGj5xCqxx08YxYlWOVGdflgs4pBbk4z2YFCS6DlyKYIHwwaaP3LIRGxhM1fSBSsO+45GvV6RQXjk1L+Kznue5jdhL4biLwQoMIy1r9W1jepb2pW1ith0tNij4a2cBHVe95pmOO6lHu1+8AEMfJjRa0I7GzGPPXC0YnmkhvtVygyWhVlwPJGgrhQzDdgdy5bcz7FMP9rCgybEK8+5aJ2dYarucDcYtGSvWgrmV/ghMLCwZibh+MxpUUwuMKM/vXDmIfQ/QI1JspB5CMnC84UlLO6T9wRbeB5DcevIjjUCzYKwJEUlIS5AvK/kHUDi4o6+TuLNOy7O75feNPMzL1c+1kHLFtJfpC89Uu//0n/5r7xTkl6pYEPPARu78uQRB+Ky3omqzZwKoh6WnFUNnzAxmkZoE9GJXBkC2KKnF2Ii03UBqK7mS8eOAA+Jhruoc9foGz8akEz1T12zr0Z/2dJi4LbdlRYoGs/5D6ENNbOht+oRlh0o0WmSWlo3S4An8GfyuweWvNKjP7c4hXz7/nfDTkxwFxxJvMU1IKy1k1LqyZWmLfGCssAKnfKVHVj+T5i2ozcWIhWqJrSTVYLr08N+ZMiznqpdqvatBRgbTS7jGmdWHzKh4VXSX8gYX8HDVA5pLTwXQyreGnMZkhz9e61JXZm88dQz4rhjCqhtDW24aO9u+m6ZaCjmKKumbBakrqzXLVQo02HW2/uIGYDHZtLGCtXGnbWCeWFAhwp5LXJ1T2mZ1RA0Vg8/EgKIwLrJFj1tiZ0/zyFdMf6RYPaEdQ/a/DSabe668DBBDzc9nXYkLN3276cA0JIYoc2TiXAwzYT9g1RU5P8cLH4f9wxaX2wdHJ4x5C+327dvH7vAl3ZG7a2cu0s/X0+fx9LHf7V3zqThBo0Lbab9jCWtwcAWGYwaCwZ7xaBxcx/ApIDKVtEUJF/1u1yduCaQ3esykmvEW09aEWlbzjcgdcKwuxkiVmEg4Byr5BPiDilnCWbF7GoHRii1mltKmiwh7cFalcLCw6IVyanwVlSD1SGycsOIrdHZZA4HBziD63WuznJYVsRONJzmDd3EZezleLh/H07fPz+8fl++fXDJdvn5cvp2u30+cki+n287T8/XtrPTOH+LwMSd/YQPdCwcAT9vaJ+9mE8dxMiexOA3tlKPcJo8WNR9OCVxSshN2NrMp7yNYEYbJCF4CQO1ZVFBSTonS5BKZxWkqMBjegBbm9UkNqjwBPdbJlnorzXeyjH8aWPdieLjEe+UB2UUgsOjFB2Gr6zEuQu4X/opz10PXAntcOIPqAEidAi3zMYIpOz2T1NDnb/GyJDAyXECwhIwjxW8PK1MLM1CAITWIjZNgG4cSUXzipygCeDqZfbduiLYwHFqSzo34DGzk5z0UZO3H6HbuRMa0Yc5nBAJayzf/MlQY8JHXQ10xXPmjkjNu8qFbbGL8OjLrEG8R78LlHKgWq39KB1TtkpgP61yoo2uRGv10rj2b5dJfU46SbtkhkY+ptKX9Trttfnq2AqQhDF3p+qO8CmP4gY7ntIp3R3uigRZMSAZtN+R8QhLL+BmjI83p2QmPk6/ezZFraxq3ALq6TReGTM4VWQ1Eaw8ZdMCW4XciaJWzNQEfKRGXdjfR7YiK3J0cbje1h+AecpdHH+0sStio2dZ3f/FP//UlH3e6j7qH+YfIWcF679nTs1nvDFCKv+kr3a4fpWPxXuUCfaV0fc2MAs2SzjYnzYBFKpt5PsvwH32xJ4EfMV7IRX6MBgQZN9hEKRYiE+PDmRkdchaFfvCz/izAGRS0Y3bIrHQRCjwCN6soHKMDiJeo1LJT7iI3qbOo2dK+GfB0bfqRXpEPNx2x4Ggp5unZDS6QzAxcXbFSFEPPgsB86mU1r8A2fcJqkv+HD9K1g6PEsoewGEjnivGZS9LUmHTVnpREVrQ6lu7xofGlAQ30LVHSB9/pEoiupONsCo11IoEhKwws7/8YbBo3xvAoE9R6CjsbOM23d2JqDHkDH0+FWo/dpOQjkEcGoqUOaAmFOZv61hGVzrNd9mNrDFyvBji4k8KwdPYvxYhPP3Jho/8py9rsAkhOjaxtL6+Mm1zwaJq90uXSFcdZ+eZXQw4+pvJ6cKXwdiNa+SoYJ+z8GNn15e3k369gg7Xi3euBPrwcT8fv38+nI0IfnqE5d/nJu6tQuy9rCwGsL+011xIbPVosdHY03Ya0P/JuQbqhEbAn8CBz0GkjxhugiLohkLxz7wZrLbT1jOzEiHkzitSfDZaKtce3rRGoaKRPJkZZila6zS5OUQ6Y1gZGceJJujhPxDbbcVW673jLstFXyuB4iGKAXjgr3Xz45nLjHPxy5KB8vH2eX78feV2/H9++nl4+LzeOzidGwuUtf5T7+uHl184B441nP7XQYF5xwH2xhLWxTQZWPJctmqOYHTJQGYB3VVR/zE51qwI34pbabWVWOGhpVZot3XSBUxTpE5Msy9nITPXOWYq0HmIVQTtHZ2mdKB8RfMNaOUXKR++AFoUplmWQ8mGnJNZz7WOI/dnK1EiGbO44IaYkJ59aqDXTENmTXZIwAgfxrK03xBWKtGqqYIhTHadSdDudhz+WG4w7BjOFSe+YAg8yIN5kLZmojIk+Ua+R64SCO+WHBf5n0Iwsknqe0kqmKa4DpMSFtLWANVomlCEPkymiQOK2FrGgVouMgdgrjUG5rvSjloanWTWAPaAAlqscL7risb/3ni4Z+iX1IqNsbJoflmmkN1cSEGykRIzSP4o4U88jZs/HKcYRNiMy6qHn9wefIG2g7pOzVvTQlI2nK0r8zFOjAWWkraVInak0gYVoWh9abwUqO97iVUPJFEo+nLsAK0/OM6GdEkZVzHJRYYaGGZ8bdQXMXuHXm2kCzuz+3l/+q8vZ3+TME6WeXR0L1xN07kvlUbN53YD7hm7jStvzU6Rur0xL64JhVJ4ohS4/tpNlt8YgJmOUEj/1zlRhJLMVGgv7LG1GNtXnn7n4FvVpU0QSTnp0zOf/YwwLWhMl5QSULgzWwF2mQ27Q0Silx8vUZKb0bgqfK6PamFOdbMj5vIFNVzAnCwTS94yS+9EZWNPZP4YZZE2wyylhTIToYO2r1VlXlAeaTeUDWwFogJVQ9XOtXJbz309GmtU3XR2LqHfNIbYXwZHStTQuSFE4XRFaHFQgY1pIa8mbCmrFVdZHM7mL1mjllqX3tFBhdlnhAASSEY8ukGtz8nISxlVf/LM73PTzJKOCjaqjUkE42MHC8pbt8CmA8K1mVKRLILI6kQLjAwsShnYhrV62XW8ux3eoLqKe2tOEvjRMQ92NjQYuGSLrQDylXCmf8F2OS4Qn2QyUnG/8IAgpTPkM2W7//jr+cLd3nXldTP3RMf8QxuvBv67sTyi8fJ6u37+f/KOEL/6Orw9pJ4CXEyfnoz93dzl//f7t4/P78fPTF0wP2kaUZvjdRR8DcJnFq4t7hN9S0k/HglFKrHTbExghSxN414RwnPmeqKZjx+ihjWXPwspzEux7QpF0iy7/i2/c8GRml7VZdLdcARDxR7M65VBpzuKieTs3r0DmhqPifFGEUozdESWx6PIL5wJ6lGAgkXUMKYUxBaRExrN15CqLf/SKz3DYOL9gfrl+/Th++zj++v36cXr5dtqRfhz33y9vX8/nj8vL8fL2eXn58Ca0f3bbv4RyfeWoffLvWnakaX5MFgf58BMisylOkA3DC+5cuaHBkDCkWdqytjHrMsyMxwgXGdVqk+kQkKW6UeMcCauoaTlDMUC+hDXNLqodgGPlg7tW1jrsS04gTIJICEh7sALUiS8QM6utRWd1HahMCexsK4WmxmT5Txfba+RjS097jrZY/UbMApZktID1xmAFsWe3GGsXmIaXfG/eWTIOQ4ixyBpx52CGzJh38a1qCxYEbfKWM2EFk1/fzNIKkno4+LMtuBstmHpRw7TN9li/LtlePVQS7+U++oY8nC3LrN9ymw+eCWLcJYHSDIO4WoEw6Qh7oTDO2h25eNgB5oujDQZyzhpaKRqtheT/TLVDV0QTH8fp2XaQg9SwllMjLHoAwh+ZiT2ZWg0U00993vLLse/VcYS0sI3LykrlNVUtKnKbsY2JHuaUDGK6scpqnpdlufqmPDmk7DVbZwV+gDxayct+sggmpO8RTXPsTWnXjlzWWb/ADJad28sVxy9HkkrkywZaqhmF4dqAIdCxxWZ0Ju+qs3/zt+UJN0vX+bz7u//4X15O/vNRx9xsDjFO0iPFZiqHTkwG5MRviFYGWlRQDaAUb8IASq4FIvJJ0wjKImPopT1g5b6X38Brq3LFEy28MYY6SWo1ahpaqwhLx9J1aseyMj9irW7Kx05pAl/6CQ1u6RgftKv5HeUpQFKi9CqbvVj1YQTgMzItmp7Hjn8XuW3VRItFwkvLIxjP85Yb8+O+2lSqndINVOVb3b1dxVTZ+inKb7dKCUsfLcT44DvkbZOxywnb7UYCU1MlPgyvYDPWHfmZbFkX5EorNlHBVsG7aWxJba+4mB+DjldjWPSTuDvm4LE0VsSi2xVDQJI0zqTKurGcIaWtZD2N9mZwMNQfZ00BB7TUK0eEmf/xtaEOVG8bEUEQhmng4pAnQLRQZgwyU8j2IhhoUhsq02FEteKw4gJmqPnt2E/WbQcLx8E/S5EuY2IyMy658SjBln/bX3f+2Ys8A/2ax6OvH59+D/Hy4v3p/uJvl12cwa5BYa1hFfLP0fmjZvHKxSFZjmfpbJO6jB80YHRQmKPhOQ2vxlk0xonqkSvXlHdClEdDAvfARfctiM4DYG2LJELWhy2eOGQLTp2LU6Jl7dyQovxypIPSKc8c2mRTLn5iZ2NkMUtkxXXXxVaZpll5Es800GZ67qKE+ZNHqOy4E53pRwb5oyfn67fP09eP668fl6/Hl9x4fvn18/r9eP31ePo4374dr98/vevsRRQ71tvBUeFXb6iAWqmXyvHizQ8IpnsgtetGx3Nv/kAk67yIb0JXZ18AXCtNQNo6NZkX45P30V4QIzpTAo4qc67BWSlF4ZmN6t3IAlVUeBXxDg0/9MDiD2RuAnSntkj2XjWk299EmSVwuJIlitUKQWAjT4JcNWNBbVKjFEPw0U15Ic06Y2m8kEHi3Ly4/MRmBEF+lcu/mu5Nt9rZ1JVb16G3VSiXnDUMWwOzAwuJCrHmDOMiAjbAVaWjWmSxZtAihBOpxLsM/pCXQr7IeHpQf1hudYMevgvVNTAWn6Cti2RcaEEokdxo5mCBuXwFqwnDgsu37dpqjdQsbnujJB4iSOUdb1m3otE1MJcJNrIVxQDzRSU2RJmx8GMqUUxmhlBtj33Vvus4WduhaUYYEhTl4jY/nKqXTlqHos/4UO4TXy4vedonzwYP55cbxeIUZRatUWKWzGxoEyGzv3eZAqKmuA66m8EZMatwC8fM3mA0PiNHC0a7HJDTsyvhiVbZNsq8+XROx3iGngOPbK5v7LRx/WDNcczvjIRgsDpew7feVp0y0rREMYhwZL7mqZQBXVTdfVLChtpev5XsY5SEg2zGhbPCPohVnA6P/tPXhCLGtdLxYk/XXQsfodgPC4dLXoiqPCkuyUVEIO16eNbtfnfzkRab8Aw+KyRZGyunQbhXkRuBM2uQgONgRDtwFFuIUfRzOZTeoiiKeGjppK23dAgtPEH7cQMgGeEB9DcamhoOpxXGHPuJRvqLfsdhHy3CCF3JNGtD495wJr0VG67aArYeZNckB7+SGEn765uxspGUcZ2NtlEcAYSWyPDSF6UTt3wLcwt9doG4X00Nk1nx48VoDl6HnXo5IiLQF0rpDV1gZAbRjUNpMNCraRms7Eo7iPvGf+rznw7hmx6kTFdZhXzdxYcF4BhOgUvbuBgcrYPWTd0lm5M9bUFSi1qmjeec9lBEnqOzDzqzPdssjNhYuuglvwl9Y0/yN1Wgkw3/5e399nI4X18+jpdvH8fv/unuC/We9dJvOtOBON5TOP+hOUl/fh79TnNuXe3oJ199RA1nPeXYHgExXizHcRPbxmI0FNb8DjsYcaCcBs5TLPRCYlK9ZzSebrRRaQpY65ptt0KUbimchRa5NM3sYCZr+4LkhjBEjS8m6Y8yTQFF43MevHKwSMwsQo7/ctqDugN7acdU4kN4jGdfspmeGSf9AgKd6LXQ1T9x8nm6fpxfj9fDt9Pr1+8clF+Ol93X4+3b5+Xb6fLr8Xj8/zP2L2qSLcl5JZaZEZFZBwBBcDh6AHEEUKPHkCiC5OOPPuoTCRBooNHd6PvlnFOVGddZ6//dPXZmnQZlFeVhbm43Nze/7B07Is+3t7N/cfDtfOOaKuNOv/IcZ3tUu41qXHLFIEO89kmNSPqoLogULuN4QWeXUiIMAjidsV+QKNHt/2xpXQHHKdyGgEJLPEBTeRY9jHcokVCDR5NjVCgD4HxiuYsPgzSYxy9OlI6IYYW1ZxGvk32Dr9zUotb0IE5pKmd4RqulzFUdxFmfjnCc1Yh7v/vmEDcFUs1cRkgLjv/eiYOexL+8eWPEzA+XPKxRzz9QvKgH8Sarr0KekNRs1HuSG0B/Z2eF1Ysao1pKYdELE5dhJU8A75YRsXaKJYkizsUX3Es3d49czKfj9qxZZmeyZYGoMf2JpQmGBbAxscibL6cU5xAY/GkmmCQpWo/iiXbZ+qUkP1UAHpVywqETcRBaefDd/7JYVdw4Yy9irjw+JmCpd45yAuzqZ48bExWAAjk9Z+yBUjdlfX4HaUpr67x3nMn/nj7TohXBKnhuz26+MmiLe/PD45W+uVG6hIzTM/k50uY9lEJZuOPZBYFQ7j47eI5EFfWUlcqcp2adDDQyFDjvTMQ72XMgQRsUavyvSEF5wpqn+S+n/HZ9/kCY6+SV0/Nf/bWzzZ+oYxjyYs85c5hmbfLshZG8uv6gUHXGJVAbqKM0R+bSU55icUm0/PZkQHVZQhfcJKkwt33LR+3s6ZyycnrOSVERxyk7vU+bOFP1jpwf7ngNV8ZUzHWHiAgl7YPeAQrK1T+bQHCVoGC+lILCAZrKQAmM5qk/81LmlJLgScPQFlzQa9nKeecnjIuxJgDTxTlT3Jm29bl0wMGKZBZIR01iGMIYQwMflMjlRNVlqTw1H4QpsSgtY7xb2geR9LcjO8e3QHTobtaRcOb03IQhkoPHtrtvpqlxzsEq0fZX1S7+VkODDw/25M5k6KxGBzg+JD4aNVuA5o+YbsT/0APa1Kviw2ko6ahQPFzClBDwkLL8Wzo+DyQDXT1RLEBfSPtSoGuAE1SwK41S+mJoxeJJvrBwOXOcySfgqmKWGOcByHerGdWUy0PXO2c9dbeauD6sZtf1nkFqatg/7XdMQ59+fjqd/F3q3dOBkwxDypkKrXBzdcdAghuq3cv++ROnndfTdf/pT67u3/vzw+Pr6fzl1d+F5nicj7/Q75hTPZ8uNH35/vPnL68nn4dGrR1MF0+ni39AEW49T9fSmwHp0Lswynz2933tFfSypZyReAfy36XvqkA6H6mHcQNmpaq0MqcqnHhcHGI1AInj0Fl+kfcrDACn5UTKVmQLJQKjHmj6Iij+vnXhpUc5NawPK02DDv8yLdnDCmQzgosc9gOfa7/eTtedfzXwunu7HP7w/eV3351+94fjd6/n70/Xz8fL928nLpa8XOJiKX8JpR969wuCmGiI0I/HILbpiuXaEcQD8569uf0SaGY6AFPW5ikjItpGoUSkQh8N4R1xLoXWtSIBi5+yEIkHuzXFC3B2UQrPfQgoi6c6xEsEIX3aBGz1UV2mqYG3uniCD7cpacX0ogMgrK5MnMmQVSM+8J9lNxULYu6bZwuTIUpDGBIV8fwNZrM+c7xmvmqIEYuX2XF7p4YWOR0dXbJ1AA3tC/hUbhe6R7daqNtbaU3VIP+7TIdfZ5KiQPDOgphw5XfXhMlWFyWXfQX57zqZXEut9qirKA4MG9OrkDcgn4yg2aAAsxSpNOrRkA+U0zfXk/sSXfUgyHedoSJnYjVFoTBxspvklFNB7zoMnbmSHCGiT9UQ1b4DXloblnQ2dKFto/IVNIx0pdUFPk9rxBTEtWiw6hygqQ/01BNU5HeFOT2bap6ePYmaG3aKpX8AnIXiJRZKB2JwwabS4R5S4SxkIteNEotgebnHhG9CUh3xD4zgZzIQArjgA81MMiDy/5v/7T8wKvSKwclv1XmMZq3jYMqexUE6jnhNY3JkzKxnmci9Qw0D2ohGoFVdaV1fbVw87/iTEiunJfoXGcKV0zOjwpDs98/+qjEp762HPRKsv97FcCFm6jpJnAlOY31lxFOXhGZr0/ktaCdQf5CjBFcEYngKZSuON5RlA4onFOCjOmEMDGWbCvbaDjqQMtF976/wT7zhHbIMF/3MZ0xIDWZjpZ5WacBEk6IhjC4Wz2MytdYp7QLK1TdnkYKCHC6RgYoUB/KpepVsHEgldCgjBSuU9YvVNo8uzZh4M9E/fwNjPtzpFVGg/fXqPcfjOQpVN+xqQBMYFNIUXfkVIXAoWbd5UR0vH9X1h061kqYmCbFQr78MGj2Sotq131kEXeYqUSoGYYkP5gkUlNM/scTeCaJJRVK9HeajkAoHwM3b2fFCq9HpWFCVgpADDpElpqfYrDuQiJPkZH7uhNFHPNVShhVWiFW4f/aPP6GGqvMpWUpLEyPXoKi6JLLQOO24UtDXcbBlITj6R+QcYsz4AIc/wUFKMJSMI6pgppV3SMbRBfOZ6ODmiVP1484noTl4cc7uH8jg/HHj7IU540Ygsf/2dn19Pb2+vb6+vqGYjfh8OX758tm/aHgyjY8crglAQkQMSRUcRlot6Qa6iGP7QUkI7VpAftcz/ttrRZowYAFw6U4gWo3bQuzRaL0DFMdozm71T+a0j3GslYJV/RwMILQyIo6daXbnBCqO2iKUlSpgCyIAJ1VaAXAvN6bDJRYWsQiU6nRZpObLnjsrAijGCJdmpImZcL0wBK/HIyvx6/nCmL5dnr4cGdPD928Pv/rtl1//7vW337395vdf/vDleLw8fP/69u33X46IP/gzdsYGCySkJhIBAp7B8jVMN5P3szcCnL3J42LSrTlAU/be2+nIBRVdcZtAq5qlO0HgcVp4Y2l1iug31N5bxSteJqvnQonktnha1eJHzWPdQ1zlAZDtxge0lUEh6aLE2FLV6hCkFAGgVAlszKNahKB4WiEbKHG9WkYB3qPyngythnn6MDKzt7QUiqALA8FJHd+SKe6ZSQGbWBi9IYj/5GTzSLwHMYbHUXh4PrhyR4lLBxE0VOmezvFiCrnWZG5mxuiZP81BFn28GinCgDL4UXCHMkSl9o3V+BTe+FCktaCsVJVL9+4vQ2FqD0v4oTynOn9ARva0eq7oaQigrAagFJiIZ23YB3/PWAfsfd4C4nQ0AvGzWOIRraMa32glqgRQzyo7cV8Rce2F0adlEhI4ul4lUzzOJVxYNJttzdyJttyHoKmxtAaDCz7+21NVa3JBoze9HpAGpei8rYnJaAuU3lHAU1mSSFDlzRkUHrsrPenBlFXMS2cTI4dJN7mq2oAiG6BasMkcKIua5c4qYrestqfh7MHDmgCOKtmZ1NgfWjL11ELF8S0ZriwzAlrkdsV1q/BzN/6zE53YHM+7/+Uv/5MXBA4IXWLB9I8ceJL2Q1KP1FnX6DPDohK0DXPDrWp/18k7DI+HCFA8EiY0/Bwb7/QgpqJ9IPh+ZZCO0WHHJGuWeXDjPOdm+Jwv/TqCNrvnEw8Dm2DOSRAnVUid4h20FXFKTJdfH7oMRWpBmYEy1OdWixTeVxWBElmVl9oociVgGaiz8IAvfhmHRJuNmO/yiVS2/E2Wwa1+RiyXpHEg5AHOo8CGLpLV4U4EAegp0cWK2qf+whTeEhkQx2Hg/J9SWbCglwCuwrBJSj+kI1yMAg+mF2uaBQ9UPKkyqrgfIoXBUE83ObVm7YE++jGsZ5ptIG0bVGg1AD47PUB/xmaUJvSOniA4d0TxgMzJHChkbJvgbxPlqhYy0xGxHKT0N2QoWWiaQjkZI4wGaJTllqgnUd4HIIatTEBXfndAvCFk7HBDNYsBVxFhYyuk2OU3PL0BvTv0lIYqnG2HfBlLr/HchxFwtfRe44UF7nAg129PB38x2j/O/HS6PHD83vn3a64nztan6/GkRT+kfzyg0SXpygGa0HrFwGz3czOY9JR1AMf9V+jhVdZAO+jpwU6LS0wAuxOocsLip8ThVhulAvxF5kwUypDjhVDiUlgR6KUUly2MxQdsxprawIA0IvuOOMG1rsMaKAIzASyybSq+ym21e+Qg0z0NSpZoiDn0PHII5urpyI5xffxyuX4+Xl8vXBG9XJ/+5LvX609//ocf/+y3P//1H779fP4uDzcfuei5XN7OnGxPLMp6FVNAtCe9lxncgMpeQGvqoyFgQwrCRBVmN7SxN5ssNKINhJhTlEfYzBErmVMAXODlB+CpCJTiQFubUYmxspQ0rVK9a//ajCBqoADIwgBSev0vQC9ia5hbLYxqynJCWSaqpzxKBsDLSblEWnUMIxWK/8lw5jMxpFK6CyLzujunP9TrX5dAKoI2Rw8xN9oR543p0+ZkT3cbdPvDbZoxzhBg5jwXsJbA1sOWQFv1oe+B1Rq7QpqqJPiMZ+lCFXjAbAumGysbUMdbxqt0KGoRmQpa4glSeEk5tuSh0RK8Sha9uG5N3OavOxiikLydcM/YIuEAzBz9tpvhG5f3FvwT7FMud9LummuTQ8ArvaJahSqS2WLEbUFM/CBEVtHRoy00zaONJjXoBXXWpbxsHdJAO11X2Us8QCOhOx4rR6AKFZBxE8Dmv/SS5posT/s4zBmzIOr28i6wiIHBY/jYvBLlcvE/80JCytBJ2awt+JS06Ic5DJBjxOn5rzMZcl+d/efCOpnTs731d+tg9ZdqVA8Xk6EhQxbLA1+UbVXKGGphhcPAjJWFopyAsh7SJ85geNgyZFZ97HJ80I/dHfJeQp8B7250eLw48OWqp1rMWwh2Fvto+gr024VVFR0Vls7iyIJAabkgIR2pX0oBNmAS04tA8dIzP8UBhx4jlLz880jLkLF119EF+UNETPcAfBunpQAeRTcx88rUkcoIcsEfp+xaBQszr7ZgevgWqObQhfer2D0avBWHn8HSvCen5Wc1RMTVGSWs1N5u4YWNtKohv0auk0bVo1jB76C0I+Cdss69iOhl45n506fnudq1pGYXONlQzV8LSiIBzpbeEU81vjkDUQjojcoGhAVoyimJuIlHb/fedUaxTmXJpt26Qol4oPUCCksnuwDv4cw706sVF8pc0AdeTsw4HooO319IEZ9IwZEcj56xtQMgJeBwcCc7L69KjU/bokGU5cylTd3dSR790RYEGgTvluUvuk3vPIOjkfN0THmaDL07AyHxey6cky/m8471CYTztDjWr4+ni39+5fXMGdrnYq/XnTewvSWgHuY+QfVQ++BJ+nSCzOLsBq+n9NwYgFshtufz+eHiUoYMV9ft+4hIJnivcxiEjI+QNmUtW9mMiGGZhyFsQCxMergnf6GRL97WO9ExfAfUwzCrC4IvytJTnOQpQllB8HYmLEOwTYVVXa2CGTwGn0ICwbw9nk5c9ThGjIU/pXJ9vDzuzk+Ht+vhdNu9nh6/e7v+9g9v//jTX/34J7/+9e8/v14YYqb28+WRSyPYHxgkro8yjgPsgJnmppZIuyFNP5Ju8cGIwiDFzoRF9yTnz+CxeOSSKjtFdBZgy0uDpEcGTDrnQhLGK678qdElpPgE9K9R27Y254fmeLJKVzCaXG6RkUIVwQ9KsuhBGxCtA6xuifRxlihfGuoYISX9/GuKI2HuSotTFsDvfcnYzlOgBDxjBrCZ0pAjLj7QLgdaiW8vsDcmUHFjvTaaZlgulDu5XR8Y9DA7XVVnvAhJ7klnDaDaZUeFY9SiuciEd9W2ptSDQnnUYrkYKF2lqoDwBPPV03MBzxKTdE06ksbZhV9l0olaFEpmwQFChSK/StIFAFZQr98kSlAZhR4ZTGimXhom6Aw092cHoXHQz3TiDpXTVQJHW5IYCkLhho6/7J0il/NJjYj1rJhcRLmrIbz6ZhvAIgxGXpWyXoWYQNSxmk1Ctjbna6uBMMRpTWikzM50tsX8MoVZusB29eduimHzxggv1eZrdREfIH/6sKqFVjsuVAkA2UsVgg427wrxMOGInrifhkzYiEsNHnvuRGEwlFpIpJMOhiZ69DZOZHPJOkZ1c3qmhd3nevQPpnBoTif9MNaMz8aBgnyX+QPgIhBT0R8oPpwJhDyg0xsadCZjKB4GCXC05KyDe+jQTz8Py+tgo6Hz7LXf7VkN0yv+eVwYyumf01bd0VZnRJ3S8aecWygxnOJFYC/9B0XgaUeKFykEn0kpDJ5gg40BhqEcIhsLzXI7Jowhl57Vs1XnUbocWWcjDWqJoqjjlQ0kALGgbIRGfTALNgVWtciG9x2UrCtwNh1H7+KkeTxwEjgpwsAxuYSmZxiAkT9AjnTDdEq8ywoyfNDzME7Zje/LB8AYOoXceMY8z3zAlCqiqLEtJYKwD9OiKkFm+Tk6ZP55889DFU32pU7ETB3SBPrvStRwt5LLXMr+TFsZ3JmGhnsJ3H14TwSMijqj3PmbdTNWaF3Mkq4caOqDXBCJcxpNckr4aXYCOnfUCNGgcwV28TMpoyS/dinxv9bBVH+99kiXj5I8u6BLCzj5tMsNh4hzLPBbhqSxv72gTg7W+a4hp7Tz7ckHav1szL++cTzd3i6XN5+58IOyt9PFJ0jOl+Px/PrFJzxeX4mfN0Y/vXxKf+mpF+AJJ9Xbeft8anf/HJubUUEGSM1KBD74J46uIvwHT8sAtFFCLJ0ywRk86p0aBj0tIAtqjPZRD0BZtqoEaFMBbSVGVlCLXez7IMI27E5tLTcw0t1hxpQB9O32tOcK5+3sD8wd2RJuHFj3x+vu9PD8h8/Xn/3y9z/559/85Ge//sef/eo3374+7j9dH/b+rROO2g8Pb8f89V3Pr/5bFhvsnuTiu3a0b2Kkw0+kQSAStuvwiAxVMu1wcAvw6jPn4D6HEzY7GynHEVz9fmI5lpvoGFdBsFWk0CrQ6geFhSVVxBu0ARTiCcRWaWoJTBHpaxSApV/KFCm+hfDewRA5uca4w7DVWbxVylU1wsB0HgBlWjMKI/WV9UOnTGXmIhpUkjajF3Ctk25wvYsBoy/4YkN+TzKMCGcLEOZgpnuUtGfVia74ZbWUlnkfQGvZKN/TK2uJjeAFKabRsOQ6wCuioeBj17dwgmNPJK2w5Yw41MeUJPDuRNE2ACWUk00LxRch1bvTVMqQHoY/FL88FwAfsuGp/gnlJ4qdFmqGe4Qwiv3qrh0CT7RlkdXUTy3gu8OgudGjRkAVEieM/XoD4e/uli5YE/Ahh06J5aEkYv6eKZ3QRUlFmrx57tlHoVg0naQeLDsaUfsDENlRFjrsVQtel8IgfUDw0fmcoWdz/WyDJQcDqx340EHVuRlH6/0MVgJvPkpmUwZl97/++/88rwags0t684Z9h6Hxpk+fh85dd2XgHK4I4CoMtNqyiHhGcVLqpfikBTKOldAN8ayx+dywV4ruh56YPXCgJ/u4p2rXZHtibkR78B1qzKqaQZdGYtHA/BB0wQW6vLLaFo8OAR492vQXgAJb6a2+R3gfFPDxBmWMjZWUFr4nPlXYtJrivIvY6tHEpIUQGs7gkWMno+PlWVGKHWGwdL5g+mrcsadfC2yagIkyLyiRogwfAHd9c3RwO3MpnOAu0YpyGPM+oqclj/6OI310P6usK+E9SYD6BsX4608cjqY4L1DxLXfrh2edLtolNDGcLVMDkMb6qMXETl4ARzSdlWeQKhvo3WuQ0UR8p6t0QU9F9c1HtcUtkok0O5J0I5rUgGBx+k4V5Hw+c/hr7nWDrxdw1gqU5kMKGlh23L1AIRDHMfPTLTxAFf5VsBB1/TPILM2MEHzOZTVEqRkhf0S06jejlYtmtSXuuWNL99uGswdcdoHII2K0wcyR4nS+6E1GFHccDp2Dlr+SI7/PiesqCMqQfdxdOE/nxe59ffTc9spZmeBcHk4XDtMP58vT8UyQUfF0PJ3fjryOPhlwusAEmot9PPcLz353ww+jEpH2rsFPbNPnJpWz3l6ldZTJ4VYBGAY9wFtxNJSySZZBKUPS4y44Qm2Uh+yowpPp2tEvZYFV7wTUZAbERMlcI7UcORIboj0LmwarB8ZlFFgKFz5886l0ULcyjHn8uT6eb48emi8Prz6t/nR5+ub8+Px2efru7eEnv/zuH//5N3/3jz//yc9/87tvXz+/+Qz00+Gbt6u/qXLOvRX2RbNISx5za2uFGifosluQGTJ65aKfRU2ebHgL7F66Y7nz6y/wMHF8Pt+lAlGDE77YbCVRBVUki/nWh5YwFbaUIoVt04JIDChlMSzKeyjvxyamLy7jIU3Ilyfd7MIy1grABT0Mttq7iou0BBofpJZg6WVPDiX/DUnFiHlqhs37mE5PquZhw3h3CZhmndSxkRneO278Q5NTjfLiapvlxpYwo6wKwavl62rR0lcJbOmlUYLNNB/0VUBeWPpKkcjEB0IOQR7qtBr/NKTHdFWewFOfyOrZYwKENU8DQzTBD0M6VbywQds0+F0aXYrawhs9NVb+qFHwSdfR1Tq1qYZw2zsC5OhCcx7XA1fWPCftiDMMdt/tWIueoGDUkyraInFpGil0T3d/pOJ/TFOyM1qv0JA2kYxbPrsIQYAtPgFmRW7LAh44qZhYNqpk+1LbfL1vItaeA0NXX7bBsZ/iP054UzJDo82MYJUMindjbRY1780BmzK3cNgKhc3J8txuMXFwmCQ3wymvMf+w+7/83/8Lb14T+MzD6ZIffnZ/98TsR7II9PRMn5WpI8M5ATzduBPveHafUqwGwDEFkvAaDnDHyDj2ja7Ybi/tDs5jOXcRfPTZu2aoSd/81Wqf1rj5E3s679rtTcaRVelbNOvk2EK/Alp0hKUq+2UnCXidjvi9C6oJTllkMRRkEu487QZQ+kBqLqgaEkIrQJJj8S+8ejrEUWOnoNelMeuoqI3/VIMXNn2fZsK1AYJAGcXvYNHKVilKhsR6mzK76yFnKulp6EoH7rvtGfOgKVVFHHQ0kFG1Sjnvzjc04qkqKlKLqZrrBsFZPU0lwxv5HNmbcGEfHaGh7ymFpFY45Flsg7jyJ+2FEoRm7SAkQpma9yDHvmBbDwE5XnAmAMi6cA1+JMtZGxAJSAB0upGrgnpDnG0btbtbqKkMffURh2T4hkdVeK5SmrLQdq7Q1KegaDsjrg/w6RLzkLmxUSLORGYeOkV3e1ghjkR1FP2tBpYdIujtSBMzo7Tbnf0raJzYvLi6+Y3g58en57OnXz+bw53r7enixT/K/eYornA2NiPsTVal8+X1yyuRhNvhy5ci7MrtdnhmN9Jvu+0ljtT4PAKYThucUQ1l4BNWtcv/qgKIgqNw0bfjW4ohCKRyp4jBlnLm4R3KQGuRSAxAP6mC/uKyBcKWiIdepFBmGArlB9hZ7RQUv9QFIV/u9K/b3K6756f9nz7u/+R02//h8+lnv/j9j//51//973/2q99++fb705fj5e365B8K2+1ZOtHgVQuJsX9k9LGPbtQ1vQ2+QZ6dmtBuxbqXwbjI1I+Dd9j2KF8A9nctvN0bRg7GNIXR0JaNqaTKCWyotFaKEjym34Fsm4iVCNuovwc4269VpUyHxr3DJRg1C7lDGuU0XSeEaCdaXf4wQG1VeVKw1QWtlp44j97pRvVXRCzguu2QMYMww/REta6wEbPxZalcasFTFY9KCmJIxeSnpO68yyHNAwMU77hB1/Gk2HAP+MH4q3kT6dUKUvsQQ7DUHgwzKxZ9FPbXTJLLjmHbEkLw0imppct2HHpb7zq7riKGLc1VIIO7gdDTFKHotho8UI0gdz2hD5i7SUC8B8HiAYTFidwIRCBNBiEnweDpFTGXH69z4ykULkqTaV1hQmvLtpxdu1MKQ2s8t2Zr9Vg67KEgkngaQ/q88bSq2nlOkiwK7gNQGCjbPGKtzspXZAgHFj01NW+DCAWAIW1tFaZIKBOCp1q1YS1/y+an0P64d6GBjPbpRdY4z5lqNvNp3v3bv/pP6V1Oz34558hx2Y/d/DUsH+FwNx3XDf69rphHkPDhYuwE/6FyeLqyRFKChSnwggxpTIcbhZ1YDGWEvB3mPmV8WD/3Ow/Q5Dd9S2S9CPZyDIq3NHvvGQUqNJBot/Op/yDEDVXFIz1RbbK/SOmA3JN/C4stOOUHzi2/OHQElIIhdwdLpIRI71Y1wRSoQqDGm+neVn82VxX893kXGVlA+2KJx8D42NyWAPozjh9B+ibvF6TxHf9oAJK4qBb3Ckd7osG7cI5GSpWzs/rgrIaGLRUyqDVNmcYBmWmGJnxj8a2MdhM0ttRQMlKEQ5tEz7Xc5miLU24Vlomn9UiJx9sBEtRgrzYQZun4GFTFHBRRRqBVZIP05F3C71oWfOqKTZkWcVEoCUKbWk0AGiK7VoQmWKYO5wgxoabtBJuQVANl7g2ppxRnjK66YIUdhnUIyL6b8DrfvUqQ4C1Jf0wDeULkwdeFAJV7T2+7J/9et/t1tHDkRfF+/3LYw6yTjRWtXNLC5dhkTuEQBa5xUe8Sc8s5zNh6hsbRM5fwuuPRmfLorwVf/eng0+nt9TV/SsWnOE5HfwnidDrZFeIQ/Sxap/PpenRv9xmQXKIAajQmcmZ4RKBThmKEywKgZyEFcBfPCVAq19YCGjpqVVg2gxuwOlChrZVPSO6qFOF/lohRnQCO/lLkSG4s/50976FSVb6tAnnggBzhbVzbXHL7+czhav8nt93z5+PtF7/97h9/+sv/8aOf/u3f/eTv/+EXv/nD6XTjVP18fdof/dEVV2KC7Kn3kfj4Kx1MbPzxd1r8IMKdA+d41XWygCDjCy/PN1nHzCs9pCMjIeOmKRckdnJ0pin3rWaPshiWp6GMEZJwXIgCHfGGCICh0FaQxnNbKhUoT6F0SqB6St8CHlYqelxDPvCntF+tsptp5r0hqoiDOFFjRG35tgY9QXA5OZTMCR5NImpPE5F2ZBIaZaYUKrKB9utDEBmLrIIS0af1wrhlWVuZNTpFj5CLTVlcfqxozI8dXDxA4hCdUNq2Huk2gMRE+i5FNYG0jp4GZNCeYW1vbBrBG/XqykKq3aHBj1jSEDpvEBMBt4YmzmidahKBrOQiHYI802897nUNiVbDCT75pVUru5raAmlKwz15hvKAaiZmZfKX2bLXis3k8NNDkPFylB0WS2KNLBFQhTb5nzhYVXIBVbX1juzXEDdmA+wNKXpCay/GWDgVzR9Ty1eBdryRjXR24vdT8Zna70/PC6JQGPVQLPtZ8Z0MhM3w5CuA94BjevQXCFOV2NrtrGZGSXwSOPB6Tk/sk1L+rUFH18B7Hzlsqt39L/+3/6iN7Fa33Htmr3u4+eMbt/OZJVHX1NJlVstA7KGHxQ4U3xvBTKqMYawqJp7PB+GIgpi9a2Cg1VifIRBOvJIeZ+mnbz5TcpKT+HlqOWQ5Zedm/2N7HFtip7duue9jWtyoBDTH/x8CTDcpQeB0ry2eVnXO+dNqXB1qAShFJnPlBqRlyJJHuGMfU2XI3BLGPB/DJudMUznK6RplltPyxBnU0ZeuUNoV126CliCku7w1dwe0FaXFSwSKp/Edcc1Vqpgo1EkAkq310OSTM3TSBWKYRl/wjsKzEYuA0RxKJCMIYAvIoA1nolhcvngHjmCZSRG1eL+k11eqra3Bariw4v0qyWlLRoIVQptBjjeWER5AdYE5hlavQi8eIXde9nAA80BA7jlCUdG+et2fzkSqGhSP8zIEVpXLwnIC6db9JhB0hadIiZA5GDop4JfXvneOlwFlYQ+dywzkkhLRJEPCEseY/97PS6qEiR7RLaduVbEHGxajDsGO3x78FQ5PzyPBmIf0nIMLC49eeH8QTSz3sOpz11T1JT3p1AU1SWVvPDtqTMMH/76hj0fvOYpD5Eh3zJcLz6wIHprPRx/nuPlnOE4++IerrABfPnOufnt9O3758uXb33/7+vnL6fj29vbleHyrh3oAxFWWjYbdQ7XnZwNPx1ZftlAhmbu8bIBRSo/uCTwaDP7gjNXBQAAYaZg6DOGuR5PfW/tQOtLeBmg28a8M1SZnoLiazZ9DxZPPownI36SPxfFiRYXqupCnZXxwwufOed3259vz6bb/9sv1N9++/sNPf/Vf//uP/ut/+7sf//Ovf/+ZK5Ld5eHAcCD4dvSi5PD8Qpp+fv2MemYD0eS6Rr+94sK6MfWAnvjqN3Fw9xzPJZsROpkVXuDd3tAVEOpUwmB6e3buWTOnMvkU8LTdIdBe6Oh/zmcOVJvVpRfk3IBhzr3kLQ+AEgCGUQ9UBCS3twcPgkCbgOoBodjgwkRk440I0SORwEQs0U+ZQVu9M2K0jWo0FAFsmnqoorZs7I1QNdVYB1z/XI2zSNkLZ2vQJo3HhlRVSCqhyhNSFrh8tJsEdWlwjGk3N8kgE9XDECdJr4LCrOnRX32rY/UN/QVwuvqDgH2F08GRLRF0H6mgvYuqsEUzTVKMiNziuhhXB8VfOdUNlGIhZvQUC/XNK0tY7V+1CHZMcjQKiWoFQsryELNzz6WJcjQHmo0ItQa0VR05eFDeNWpLBg45IbmdwNOs0wH2mPLZrxg1lHCJDV/ir8I5TKtnQpuFTU+LDCjb0DNk6ZWzOFpDMubSezGm84yyDQBMeGOUfCfRiCzOk9pOYxTdtU+4+x3xhViOnd2YTGIDkPq0Gg1js04b7vFuGsNhNnQMw6wKB1FZjpT5DNgjBX64h138Eee4ijYiT2Jnrchg7/7t//6fGYzT+Y19qX9cELk8nOgPPxMon1K7+PxGciJ5Zo+Rzqor7mrsDKQjO28TpHPOOBoMFaUxgqTHvOyWLOlCEiD57cFezFtQXi3GGOuwca8Qdjg6v3x6eXn5hj6ylapQDY8+rZ2Ej+Ki7sjWCU54jv7+sd2G1jiBAISlywnJjcGFJyOTEkY9/mZIFBEVMkd8zVW6Kgfc3J90PY0duTz2h26M5OcLDJ8KPBcnpqjo/oGNKI/z6GddbF+QMUwcU4Dz1cOJzBxf6mW03m7jF/2SOEYxKyWpjXmYzBnIAYWkwOcLXe0II0JcXa1qwVeH1ZccADajIxV1Etz67BhAzi8P9uiM05w705HKycDuqPm4AdnupMpbO0LNjoSM2/hvxu9dPOIJYUPJjuyOoZxqvM+N215VMyu42tLWJdEApKs3c0V7GMrcsDu1no2BNGAGGVj005IeaQ0bcBBHTm8ozyVNngbrvEWPczaJm5dDTDcpn/wrIxjjAIILiZiLwsk/EOIR0cXHIPmtR1SRLeZG4p8lhz6px6DYGzrvRo6G6FadD2udHTo6wGmWFzj6OVWke2PQAdSYUImDp0P5D6zPzKz984FR9HTJ9KfJ0yOIaXQ+HQ/Pz/s9nLYx3viEP6wUXNRyoG1gT1yCH0+752eFAAcP99y0nFq5N4wSukQMcZPQcXTeP79wMvZuNHn+9HzbPT/sX247XocTY/10OD99ervuv/hX7h7e/EPQ58cnPOEwffbO9PlM0pMEl8vxy+fv6IDjwBKXPxPVFz06Ho/eLHfduCFC4mRaeY2ebcjV0utyBreZaiZ1IJ3P5gMUCHD4iBE9C5ND4qKbUXU4pCZq6jIhyRPb5I2mJEzUQ0kYrcYBpxJhIHSQHPlqsgGUXJZMJZOLcDV90E/wR4agjzniH6nWXxdJZzOHy/2Jbu6fuQa6POzeLk+Xx2/ebi+/+O2XH/3kt/+f//6P/8d/+9H/92/+8ee/+Z5Q33Z/whDsn7+5EcrMm2zhZKx/0YaFFNVeQWIKT3Ia9s8Rnk5MkkwotxE3nc4+OwXdvrRHzDt6S86nhdLH8xoBfM6HjT4NgsWMiMNTICzE2Ms1+pn7RgB9h7lnDJUYTtOXOO0Pzw6aF9vapwFXKaHw33AnksV5IZhxbApYdbDZNfeHKGn8dbIi5xMXD9hnHXCK2X0vJAZPzWWQUeouiY9qd7a7E8kUSGD0QMPwmVOJVeZIX/WkHcEmpbFVszRCalSdCOqlnu0RKfcRavY6Pvs7r+k27zGLTZO5ztCuXPhctCW7YsSz/DUig6N+8ttF3Aj5t/c7EXRKZ/2PPko87rAuSuLf/WWw3V8P7p5RgjVDqn17pPJ0wQqvjBBc/YWl8qCN2Jlr/q5/nYZHmgsCrazEeGzD09Pz4YVMhpsWL0RdBtCACldgtSrvIy+xaBRIRJSQfn1sCZouO8RexaI28TDg6XKcyasxGJtBYi2n84PzjH2hKrNKYksBp65dpJP5h6yLfMwY/zEvulaAN8SYtWq4Kp9IYjXMsGOBWqsknkzyaRZTOIW61NoKpsmoMGVU74eOjhTnmf2ePebwQjt0NRghm73z4aVsclLn9I0eG2O99BVDsWXnGiurWnG2Mgg1qq+Z6P6EMS5y3jBSEcUNhMXkOLAPkUVx2U2KN8+svHWi5hRIP9OlXL34QVcB9/D8zGYRR3Ipfru6mbL22pvr7i/+/V97x+B8pMFrR4LsNnniupW+ZY/D7XEJq9d3GKPF//xNI1cCgL5gtdz1CST9SefCn/YGYbzbgkY8zqJPoqUpotCc4nYAuaw1dMG/2u1pGBoz14F5oEfJI6LMNsGJ3/RWThspPbzN4MwEQoEmA/FXGPj0NiDDeJtIeO1liegMRSglqedJQkqN4goxgdNOVWkEhsgoU/cKGzu8qNHxyGbjkWBJ7rASguuPcwbEM1nAi59C1EUgUArVUlaJdMpWpRC+VMd8BlYf7cskhqlVWzN8rsVZvQ2461puWHahjIie172s9Z3d6fMAu0MTDKmWV7xlQ4VKK3ZKxd2HErqMi24CufFqg1A8uqyqZKplkFQagLEI9HShhvr/EbdkUZkjgqrsT51zcPYQBuvQnGLgDHz6LkMp8RaJG7P5cPDvyEAkq2nVxY2TpVDKExOam5pRq1SWPdjsesZLvnyXCy7VBUjLQy61z/mbfA4Bav3zgdpgjnF15qLkIRtVvny2K78bxz889fP0bDlMP/pDRigTN1DiAuMWdXdGJ+IrLyKnZkvVkxicYTmqgySAmNh5RU5fRFz1/Kk72G75kyuXh/G1whMX/5ejpwVnG4aQxfIxf+0FGq+jj3n4NIFPfcBptPRIV+OaUslDllKafAiBk1kAVprukAEtUMs4qoKqFxIMfCZ6W/VHGiPuau1EHaO3ZF2RHaLwQHXKpfNy+V/1lAwXJZp1VQVjbVmA6MvzJ5pdCLwfz5qYJH16zN9MIozsH88gJx193n/60/PD/vxweLvuvnu9/PSXv/+bv/vJf/3vP/qbH/30H3/2mz98dzw+HJ4OnJgP7NFnf7fb+Nhb/E6v8S/uPKUTulA/0i6nzkxIy/J4ZGzDPoLiy3MweOk2JW0A8KhNxkcV+FrMS4PZbM4t6jJHg8zwRFVX1A/O3KGClLN1jOwCqgH9KUCsclsnQ+kSt3gg7Y7gogOraSIjCK0ucPG8C975AYizYmuB2Vo9wMxbuQhiXCZ6lBQGXZd648JJB5ucjf4YIReopF2YUIiIP71OK8PvMcvTAhVOEc5utUTrBJ2Ue8AmMnfie4aBLGIjU5xZUjxl8bRmxKG0Ly11VwYa8UxmWhhrT0QS1cbY0wn+cUyAOPXHiUpMtDFJd1CrwWhOaSCZyRU1M4Px1tb4EBjd29IrNrsN7uoYKFo2oKMZi91q6Iad1Cbiasi6s1Glivo1lQgra4SBl8HyTkCe3NMLgGEGXKXMJbdaWpwG7ggHJmBU6W1i7SU8jPrDHoRfuZNASc6kCwPg/4BsQcNjfNvqKAQZnhQWDie+dYuML6GnBDetAxJpB1hbBj3MJAIH4JwhryeOxzBwys2GGHCh+dd/+R/Pbz4/iLBXWZyDL2emXW5Zr9Mz/cT+fTACqOElZdBrOT1kZuqJZxE98X/HXi+GklyhTV9kyDbqDFAwOYlVszoMtDV7vTfgsMR2dMLYJa+zl5LLIa8EQpGniVCpOCNExOVSIyHKGZh4+MKJdZCSRgcGzxgAIFWheEgZb/rQfA9odfBaJWIhV6SyjaH0RouKSYkbg82WFHYcgipnEFbZcMNVkS1eAG91EpePUOJV6TP5fAs0xZZCoD0dPjt2HfXcsXC4uP5zBPsAI+LLFlwsYiLBRyzETah2pNUtqDvZlYCFkOmrgqxZbJjQvEg3m/QgRis4bHemVT9lmkangI0vgcyEpadMmtyN35HVlyXjaHjN6kAPXgD9seJN601CCKh95DoXBnTWE7UFQLqpi/tcE4o45fpXRRTNGkTCJ5f9z5nYAdAfNSMYqAbVgtgg4mnbKSCrvi2LWnLqRXKeWrjmfnt78yBouDzoc3oOj63jutwdyXpLtCFenYtYQ/Oo6rIFdj6z8jywAsPQcdjsANazEtCz/sI0V8sechX3i27X49E/9O0jG/49PNx44gCc3+i4csh+s/XtyFqX+6L4z/mSvvhnQNRxObFE5vodOPvXDT3UOugZFAPl5TgB1ntHYNxNtFpK/WzfDCoyRvgRQfL/cc/VjiuqBxBW2tzLz6BcnRLtmP11ESNY9tzNCfCyOeuiRjlCJRekrRe8bI9cH+CtUuYqR14O9GTa08s3f3Z93J/9ybn99fH5+nh4vTx+/3r59vX643/+9d/+6Cd//+Nf/MM//eJHP/7lz3/9++8+nx4PL/uXP3l5+YYhIjUIBVnCiy6Kx7xGBcPlYEzcWMpAlS4YHrsUd4P3lViFskrCZtIFhq556k14CH26Da9RHTkJPlPLV4ZitFIuOiwoibRQPQvQQAkR2KqFBhIlQ6TVrZ5SAKr4UaJtvZ+74SmezJlVB9RXl3XEXLKjqcbWq1WGQw1DIdZqUJA43MMoqGwMGb0YvSuP3VJ5OHOjIa0QcOyiXddRzYWlqzqhlDHGHK74W5VUseOo53YbNZpYedEK4ocwM1jwFfkAWpF3QKoTamcCTW0lpfVzMqcsYp5MM2Fuf+FuDEP3P+ClSBjIDLYk55ch9VaddI2rICYiMFQk3QwB5bCWM1r4JKh0tDa2lS4qoMG34ZCx5Y3SD4gk2BARDFqJwbuCRBID0p1i3jVwxejqwXDEHz+dUNEIu7uhq1C9R7BW4uGstuXuaG+FDHp2VZWYHtEZTm8560w6TSjzJ+2QciFCNgtG/GS5Q4qzFmBTsiX3E74CNAwsEPOxm41iDFygc7VVkyU4ELKftMgUnLJqbZ7QapwRZnAUyUrgkm883cqhhiecMJg0/+bf/yc2Ex93DpM3ni953HlcGTASbi0R1dWvIHEs4J150Z7bW2KmVd70EjrRxLp69GOGoACnbuk9I90BEoNCtFFmiueiUN6cvKHYYbXxH7U67Eg5UHQByrDS+U5De75gVFNquZEL0BTdQlqMbPGlovStzi0uf6SgSQ93GUZlqu8bUCtTxzAHdOAN6ZDJlGNnTEZaz8pl2eaoyNLWpXZr4l4tXuXhLFmATOkhz6ahMDC6AHSnAaKwwir0A1UpY3XOHWhX5KfHQ06zNef21h6BS435e+ddxsfpWTXTt2hO2VgNovkg13gx4IInjskpkm4Klco8D6qwDMmT4kNPGECM5mirzmDD/ygJja6KExzSz5V0HFhtD386FU0jYgJrdp2lvz19mu1zXEAaahN+5hs4paoLw4rO9Gdxw0x8PP2g059KPh8rAk+V0HI6nZSMhxCL23y9HPyo1lXkPH84OSftK4tkEwKreSrGW4ZWnvzwq65WD1C1lECbEgPcfTr4lIg3SWHLMnulz8+HF+Z7JM3fxKjiEOiyt6JBKNnsPVm6ZD8zD46ny+e3MwfoN784+HTkbH25fX49vp48+HEy52x5yozxe28cLtnwfcLFJc+Prpg8uWVQl+i/Z+VcjeA/DROoje4AVlLF0WIUMPlHQ5xPPsagEjqSgzmDl5vUXvC4ZOXlVQcJm9HuPweAgeaAnqXLPDJGjq8WkJaLOYU4YsFj3Zgp6H36s5Z2l8fD9fHlYffpeDt8Pt6O5/3bbfer337/o5/+4r/9/U/+69/8+L/97Y9//NNf/up3X75/86c2nr/584fHA0HyEXMuRHLlg2I6lQEZAZl9NyLxCR9DTLKBIEVreKQXJp5RneBYN0+ClgiAk8Mk8z7PATe15AgPJZawAg9QESzW+jJaftINno6dHZl0YOFhH4JUo9M8LL0QRih9H00g6mVwN8y9TwxgLtm++IsGH+hdTxE3rgllKFBblCLLQ8p31pMvdIYS0LnBn2p4aCw9uPMizwGQip4gc5o0cDZnKc7KbR1mUxJVZqo3qZhGjA8vcpwmhZMrTAK5ZR4wDQq6Mnzeen7HVfYRFNH+rBSZyhLzZKlv4vpvpxgI63HebnlWJrmbtfB71Ul60KgA/YjGDFzkDA0MrVK2G21MNKZPaQCPUWmjy9mRfLeENvpmvKsFE3k0pqZDAJTViZBKb4luhiV6hnWf5CK32xmNhh7j4YbdHWGIB1y379DGe6tK8+YO3kpaMRk2Xr2MiREoJL0PQ/h7fzghf3vqmpbzyeb03PygrMVVAsmyOzhYAVRSYsWyEPpgKNc9Whgdehal5Q8CTfQiDPHQhe2Et3Y3fcFbytzxkQXO3f/6//gvXkr0rAwT/aG8nT1G58mNW+7voCt2mxBjQAJUNZFcySbqiCZQNgQx2BUxim3hFS8W0Gd2Ghdih4ZCqXQm/cnk9UN/8h0Wct/ZLcV/dDR9Y3RcBOK2vz0ppJ/w6Mk0mRgNAJ/3TgYdTpnjSd/nyIzWkjJX75QPMFojUsE5ukbJm6K5F7LSN27KIec4IclOZjQ5oBSBt2zJRS3QZLIqIjZLlA/Hyl9k4YNnU0V90I6ykByHrVXKQQe0QfMgzgFmy/S9fqYU4dXx9D50sjTS04H3M62aALtJkxPPTBoyoxEw5SAPbzNtfHkM0Yqtmhe1jg2EWSG7pdPqKXDCiHOGIzJmV9laRReVWMqgzNNtGfIendql6n0l8ooynijeVqqojcIch8ZnKS6inBNW/+DhHNATQzZ+z0mcExE025su6ZfOZHqoDPm8tKvWRt91iinMuXBpHhrocI7m6p95VXAG2R7Xh1bp8ORgqAFq3m04HEhodkpo1VyXgHcKAxDpDiU44eDKnQFm0cURCKjaHXauNtlIrq6zjg228O/JX4MmaP62nUc5T9KM9eF0ceMH8eeiH/fnh93b+fHz6/n1ePru++OX1/ObP13sdw2vjgBbyM6n1dIlzPuIrm5wmj77pURWElcQn3uGi5XREzYnal7EMNEnAPqdp0hxUYrPj7FWqtCWfKU1T2f5ZRNovOyRUXQRC5cZY//y3CphqKAnRHB8cDY1edIkD7KMnLNsWyZvH3fPROCRnr75x2UoH87eaf50fHjm9d3bw89/4w82//1PfvG3P/rp3/zoZ3//k9/89vvr6XZ42P/pw+6b2xPML1xbfP+FIPj0G0YZLjP2cn7NZw54T080qDuOKdU5xuSJExagBxnizuuCmR/ByT5gEaUjaJY46l4fPvsY5f0vpJROdUB4gNYiN6bGOzadcftYGspToPo1TLrME/Sz0chkWWC/eDmumcW8CFQ16JHDpRT0qotZQeZpi7XR+YeVFc7BGdnEh/x1Sju3yZNozvwtJ//bt1R1KStCLgF1ToieJFKk+U+bTK6wfkyhINPTCeqdKYjwUFU4RTIUEXdqCOrr1YhK8mC8FFCcNfFlj3dfg+pGw715y0rntjwTcRa0nlqDI4wrFiMBJURDR9Wy/Rx038MzoqlOoB+NNiS0YL6jMWSy7iFn8FQgbvwZF9EobPwjATWhd9Y7NwLQQwtTBnMBawIMRFvftAGbnK7tqo/RaK4mphoM3lCOVq9hWLvgGvNOWWZwsqRS9/0OiA41Y0i0hAGZvPFCuvKxkbbptCIuBt394TJ+LOFOWPMUKCNMJJe6NqdnsJ7ZFP0BiORoUpN3BNCTUEzIqC3KPRMGzP7CUGgVbemXHkGk2mWkvQsQQ2rjfHX180mWfr8Sfei+343s3/7v/8Wby4k7S6Q/tXE5s+B7H9pBZzBohhKNw7mNlQCK9KzhGvkq6F28TOZIjk+SU9mCtW4w1eC7VEv8neennO095jnFNWxmGYus1DevGbND5eEN0wiTcUX9UgLhF1pNjN67Uycnw4JK0dHUorOUdi+QJkAkSxxKzJkQEEj+2LHBOZFRpU/FMzHHUaMaeg9GFYjk4mBcFSUdHSxB9UHQMJG7V1/bvQOhzPudTigpm6CF0ovYp0mxk+By9iIKaGkGowEGn6S1T3f9BS/P9F9blQnYEW8HuhhrwLU40A5GQhdKxIjfRwTGXZ+g8TxPFzgWoQ/xMEovPmCu14HhSyvIYKmSDkpO3jowR1+tzTMBol/XangUVzL/p3UbRBKRLGFlyHD7GAMAncWIqlaSD5NTaBUoAoUQ0dqyrpBBlOXZ793UaSpAZ1skqfI4MLbG/ezyM3cu5xNvtQGxJxiR3o90nc/pebdneaSJqFDCXD2R86xfvBZB2godwC4O0EfVBTyNMcOIHu8GFQzz5jI7gauSA+lpknNqHud98vt/T3s2+Qd/iHp34wB9ezpy/rv4N8Df8pfAX49nDpSnC1VEn95OeMrwPFF8eTu95XlojsdHn+zgSOG2B+qXCLNDjDPxSNIRQxxSS87RgD2lDNK+0I0wKtMkz8A4zH2lZzkEq9MUZctCHSWUlA6jUlHrmQSP5Iwz+VqV0QgzvT7diMzu4h/Nfj7fDm8Ph1f/0Mnjj3/+2//xD//8d//4c5/Q+Mkv//lXv/3Dl/N15y8671/+dHf408fnT7dch3jr/oGsOByeXxhZzKaPhAcL9+7U/QIeTqIBADrKejh6jOhIUaogBCfsADVhVSjL412sfLdbjV77ddMdYHgDEGnSyYSmlKoqFIcfnqV8AZQI3gHi1FBC4V7Z8rdfdWaQogFAybRF+50hFKEGRNT+jmHxg5aoS0rYZJUMsHUsF3fZloVI4a34YLNkSIJnGsZJ5chDKExqj2NY9/ijgbAWYosZzfGgK7VfhMgIJw1jjYI01UHh7PGT/8O7pUlYFIriwKID+pCq3Fu6VyOr+o6et1TyplsOgb4SKaUyIG3yot0DhDssCLD3C+5eCAmJdnuljLJ1z/7ST3Dkwph4RiiN9DlorAPgNSyyWRKxi4LSAeIGXkA4grEyGDZWBHho5R07oAyLwafB0ZAiuo1h3BeUDqVZh6EQQ8jbLIgbfhht3IyMDQ5pmnlp25dHT1KS3cA+RSDZgm4vtGikZKZm+c5BxRCO/XELkR3UIqPqR20Zxy1PscE/pCY4pry1dcN2x4vgJ0NPiWdxnhZjp89555TlKOYT8v3Oi+euJLu/+Kv/yAQ4n48QODFfQM6nfH3Qu9Hz9OyTGzWnsqH6Dui0PVErT8bM20VgpoGxz2COobYFYugF38dtl3SKiYvLkTDtO0PBHW+Vei3j1x6cAPZOfbSpn7O+A5PrMMZMhWl2A8NKFFkWAVwkAq0WPlDe44yK1aWE1sRd4moV1AFeZsZ+TKd0bXEOhlLsugjQLLQp6h3XuzkiY1CyjjtSA5ee2etr8heWLEgUD6OLHtO2lh7IHZHBuRAxShiLpHTEudrDT2cdFL2gLWsTVQ5qu8M4P4cCZCJhMA5EjxfS8dDFwJmWb45BGRngnOw1kSYUiwM5oz8wWwxpPMkJ7GmPRfdgFW56rbR2xmwEZlPfBaxpcswo0xg2Bw4nmWww0+Z8VgqVQ81CzDwsyiAueEEPdKboh76OEy0TsiNo04jAdffEwdLfrDB8kWhr82TxJ6L2RXcTJXGDh9cuW8wZXnvvbduKCCX6jUTwc35rrCd1PYSIcGYQtjFAhRMmpbdGkiToRiQrlPkHSliqB2QZol861xiGCF4rPhpxux5wa78fPeEIePGL546O0fYpXjHjT9lfjRCBx89aw3rjOO5q8wjl4p3pw40V6WnvZxa7/eXxwCHbbxmebq+nyxefRuD0fOYY/Xq6vr5djpdbfwXv7e3s1xCvj7zgP2PrYXf1J4p7bNV9u4qvfkrn2fnsmdgoOVqJOIHzqiMnEHPY+/2km8soKUk2+cNGzl3Pu335fIVV/85iXo/XRz+FiMI8n4He3MuLoDSvKW8cKxGsiH/n/PTwfHqk75/OT89vp91vvzv9/Nff/+yX3/3N3//sb//+n/8+vzz3/fF2Yjvcf9p/+vPb46cjlxZHeh1/rv6hGQbZO/HtqFcUXHEwgl7FcXXREdQFF1WzxKHkgqprjsPk6T8p6XAbsby2MFc5GFo1AwvbPCGLAKqEttsVOFA2mkwhIjNhmWNwyItm0bLPC4I2AlUVkXfOlQ4CnYSm3p7KpE50GCgzsP7DnXwGwXWlAgTBAadtXklW59XdZr7MC1+d3UCdaXz6UnNADeFptXxZPeBpzSajMDrL2wiLM24IOjCQYO69BiWjiRZK3OFf/Q6hp4oxO9WBOtR6Ua16zw6Xs7Fooy2An8gHt5pO1E6VDCglcMff0c0pfSs/gFUU6ZvQKAmubkYvstHQJgYOPAlppwRX7FRJVJfH/IOSISZ2zDOHpiS0UIRD0eixyZxXX8PhZ52OYCr22ECIx7rvAGgEKKAsPbTHgg0NM4qViO/xlp5Ec/LYf9IFGjI02oMyAl68sRuMy+0ZLsA7jaM19HRZznHrXR1yUiEFjK8eJCaJR/7XS2nOFLNlfupCu5w3749Y11P+3U/PpKRKu4HiyXzFSH2brxAN2nzuP/4oKJfjW05BT6An4TMo0rflBwRVxYVJx3mA7M50YrkcRPgxScaz7qN8PPecu8v4SP/OPT2vJzf+/zk9Q3eWTlyDRl6wboly49+qwzyhGvve03Pz3rGrJf4TO1csIu5Pg1EnSdjJORt1envOYmNhV4Iv3nKGzv4Wi+pP9IPFxADzAggtXO8A1YteBF6QmV6JcWZC1YCHaFOJvFG2Ry2HVLJwUUrcUrY4kM0ix5Sshqxy0eJmlhQ1I8FhqEBwlCxk6AHAI3W3u+UpTjmqcWTL0HIiWwrvuDxPz1TNb3HJBIEDZ+8NTKAvHi/yZAI8SILsw8NmSZMZYd9VbA7EDePM+qbS0PumBY9QoTofDLBz2XtXANGROAFMP0dqCBKtq21WzerVhH0QtCAJIq5D6gkbBLjU2OiR8PApZ5toRNQU0wvCy/hdLv2d2kGquoEKqQqIt49MYkqaoIQ42OgvpdGd/pfOMainEE6rUMQ57eUm3+l04org2V+XM8eUergRuyzHalB8ykIA9xAaT+An0s8vL1ShwwwCsXGAQhWXtkRKVDX8+zyOcj7bF3ZsELQiweqaPYhVSoKx5rrfk2fCWQpMnLxNCG9Ce6X1kF8S9EDp1+Yed89Ph5frbo+aC8o5Rp+vv/vu+y9v5+++vP3+28/ffff6euQA/fDl9eyN28c9vXk7PXCAfuAI+7jnxOi91xsdIVmJh7ONZZIqI+1NWXzUUZa1i/5mKEljpiJ9ocv4Svw8PeNVl8ecrugHDrI4Z53yXgMMnro8MBP+fMvQQMnn6VZxIoyTiOzOnra5QvC7gHh+fjhc9n/ydtl9+3r77R+O//TL3/+Pf/jZf/sfP/mbH/3kn372my9wHP50//Jnj/uX29MzQ5c/SeMUOBw+Pb88c/2ZdHo8PB/oTfILP7FrN/NMSjPZMUsvhaZHcRpoBWmXGcGEZSxZSxagaeFAskjBSAmLXpymaihlsRFe8ELpkYP/nvYI4kDpZFGRNhWHAdniEJce6FQWfYvUfikF6Fs9gLFJj8j8mQNxxn7IDxRpuWQjJR6WdwBpwzNIVN3yNtpolchbrnb0FeUjwuLs/pS7nZ+ww1q6c2mcnNQqnx8reRVI4kOFIJvxVEh+ctLp4Y9sMotdrh1rXvDjiRMl6uCnqs9Upbz3tv0tLB4AZ6iWUkRFQvnvnEXRJOoADh7n0dTT7FkrPCQWD6JAB/MJhx1Wkf6wlfgPVREffqguAKWepPHmHwCbeIo5LzLZh4Z0H9upjoQMyKDSqp3pGudivj4FwIdsPfH63FUnwtBcPNASnfqjbCBKcsANHhgIatPxBWEOY7pPTO1dM60N2IwzoK5UhMtYPrJ0vGzvPQN4644gGiEzBMF+NIfG4U06p7dbGCoCZUB52aJfK3WihEXXgfig74HQ77AlglS5YR9N4N4syR8/AbytXBal8nkjfOyDuz/9v/4/D348dzkdj/6FqOMrrI8+/p/rGPYqDtZe8tWQrlHGdKdTEs6JwjjS6hHIULr0m5vJ4YDTymjiBaKR0qPoHky5oWdME2JNxmYKA8JQNSNA/QVHzyc+KfkMS3cu+ub9AvxmV2N/YGyxErMaSAYXUh3geuCcuRPLA3HUJ/SuZwZuQIIg2Ir9SJQCaH8CvHY4hhCjgGbcYp3ViSoI1cP+pThS6C+AK/zAwpR3hRxONaleoqqce0yn0CfYPr0qvgDKMJDTP1BKW/E/Lc4fmkpUS8Z9b+QZhdFNecrmicrjvN3M86zexvFDsdy1nZcZILgTfgqSQ+Vu1D6S6vreDrar9RuE1q6A/oy0ITVuSbxsAHiS4WFZhAIdFc8v3+iDcxdtoqiiDSejNZ7HpcTPuZ2qRgphspCJ/1EBHdfLb1uGQKreNO+04LCkxZUjQw3FN3vhogMVEU6f9V9ieiGOHqw/9ldj1cyW5grFcXXv88HEEzgcDi8vL5QxbvfR7/TOPWBmO04KOSu3lVpQnfbHj/O9QETQAxURnGfpS2j9pUxXgzFkniM5bXuOdXnFf7/j+MLJO4FaFlvShBSaMZGT98Pb2xsIeriI3+enc2FDDApuUXLNAwXzdNNjaH4slKrLApf0Pm2SX0bae+Kk6XT2oRHk8YQAEFl9xfCew6U/0HZCjhhysM6v4B3Pt+P54e10PV4eQV5Ptz4l/Pnt+vn4cLw+Xm4HTpsneS6ctk8nHNC4XzMkE/trfrvH4/GUvDRcOag4SIQtPcqAOXjmby4SyRbv0TryRo5QMokcZRov59v5xLsh7nDTY07KDpX3lR9xwMe7L08nH4nev13oxePJv3LyfOEY7V3nT7/4/dvf/vgX/7+//cmP/umXP/vlH37129fP58f9858/7v/08PJnPpjh0yyYYDr7yEeTC9fPpzecczBv1+PbG0Ng0vkivR1F3NwdGBRIXtIYhaz/XuHQ0VtG2cnIDLKLCjubxGUzbTyZpcUUotXAgXjV4f592B+o+wQhZqz7cy68Ds/PRD1hcXzRqHItS6oV8yfaaqu/Dw0XFE0E4PFnIeima4XO+Ew7sSaNcmyCYs51akaZIzcrOUN4XgxhQJRXvwgMirchdlviPU73JW9Z3b9IBF8xY6vL1v6Q1MH7tOZSSkF75K5KtCsOQIPHt/S3mhkLSlTuMrtjEFVOedrBT5nsY02tJ+RbMttJaEcNEZHSYjyEB141EAjG2i8quIgwE4iKU93d1qzAEe/VoRE/7QcR16qqxrq38SqALcwWVhOQTvk35CAhyVlEleoM5wiRSsMcy0mSKGnv0JAW/RCqPqHz58xoQUW+38Aynn6hFoftrssR7C6kdD85n1eCn6fgEhudIzJo1rdQyE64WJrgIVxGLB/FwMQLHugRB+qtQBQh6ptxsB+Jm+77NuIWWf03nsGhs92yHOcvP/hDGa4++EQj0Ucoq5GZrwbi7cOM7g4YxfPkP61OhA60pj2Fac6znFJ6aL1tOKSfSU6oRnifd2+UYLeMDI4mvMPg6OGI2lVsk1rSQUirrAOAPAGIpSd0DhLh8CBmY3wYnPaUfcs8zrfL6BINtlU+V0rbF01xRQZehCx6AKOHz0lgT5Mlucr3nlEGa/cXf/XXcJxOb5yePWJfz1khPECj2b1K/fYzbtgNUcFRhCJWMHR2ZjZWSB5QFz9K81sBm9qvaBCZEgOtnoQHD4Zxj8ekYbpNsJgBh8Pz/lmXkzFu8nhrLvsBKSbsqFZivm5NM4XWKezBBzBPZJZnSKUM/jU/4wPbll6sss6sBVHI1kDEJpi4ZF5OGIMzXEJ1kORVTiVLCogezt9SGPTwZ6ULfPCTKobKs4UtW1ulOCucHuAgpec9c8ylXLFQotCpnJTNRtstxzZ7Nq59FbnbEsno0mc1oJdWlME5duJNaxTQaLy0JSn6tc58cO0bFgNkSKS8JzqO56MUFmfw+G+6LtjikcuMre8VrQ86I4zA2r2spuqPGPW0W48hVdA6BSWGnpinWrx0dHU0FchJtJA4dNKVzaWgUmXuQgaAQ2+HWm1TV4QSARDY0ANwJI0JFao595/KRg1ca96TdDVBG6XzdPJQLSx/aqjKp3UjVmJc00HtRY8bDgFLDQU4w+o0mBJVFU1vx3aehKWNzcRYeGJmFfCGLk5w7nYv8WzqD/tnuecw7fMPnIKPHEyvT5yhX08Pn19PX17PX44si9c3f1N+x/rPkYMX6ydDcb4+cqQWxRhH2x6qXMfxKt9Q9PkHn3Uh7dh2ecGQJ194+Y+DuE+bn/jnvmIRjxE4n66no39ohl4eOeL7wMnVJ5JvOw7Kp9vu6fAn192n2/6b0+Pzt2+Xn//mu5/+4nf/9PPf/t1PfvWzX373m+/evhwfzrfny9Pzw+7T9Ymrmv3j7uXx6eBRzMFgHfE0oOsu8oTXjZaIMkvOlyOBN84Zl7N3nWF1SAkwFEqaMqSOlniyeIzgyHCB3Oz4hC4TTSqaGSuEJmXnFyXL03QqUDUuG5ApeQLmkI/ZNLIaqMUeBUUGGx6O6VZYahGkWuZSAIhs9mFs01BVCGUgwNC/IS4ESPTeUYCuNCAhg9jT9rf0AW6AQr3d9jdyjUMZRqihFA4epgQ7ONSC5hQieGYqnTezN3qGbnZqhXyeNa4JYbcS9Z4qLF0GOLrVUTTXpawROczE5UZSmoQZLr0x+PVBqJUCl8lWp3VZcxad4zvC3jL2m4hC3zY9SjZMXBBzS6p0i9iOxRwK1TzzGbxIobsJMYees41NlmErJVfDAjy9xgMBvLcyoRoKdK160kH1dxqUpzLLBSimp+7BCoezxxrKsy5CrVPl16HWM4IgsdnQtWkwlCibjEY1b5a+5dApZ+qZ/JbgXFF4xTs2naozH6IaH/mXWwiZVjQhk5xN7wLQF6zqBhnxoZzTZ4y4ZXq6hjBvg7lQXPp7ZIH5FXqGK7/+6TYyfsa0o9C8Tp987vmvqZ/PRy6/XFDzJwYfbinNELKfGeLARFh7BfDhOjgx6WDhgE9WgNBPRh2s/jW3E2w/drzYYEd9fBmtvhJpX7lST3jqJG4ZXI3n9EwNBk/P7JnPz960sMku0sDlB0d/vCWHmAKdt49krBtxrtVm4BZ8rAfUlp7MOlk5+ksvixhNiWVsogttFYY5Q2EfZ5bkVOdGm8yx9LJmCjawEawCQDqjaLTc/KlriF24b2mtH3ISs0r7fwOtriz5AO+J+lx19Ut5q7Vj1bVzjC9XNKxET2YCfSQ+BE+ydw5AvIf4tI+cAE+mkHphGvRasS8jSvkoGXK29qTXBOOTeQsxiaVj6PF41GqvpCtjNiRMqSlqstGTzMZCVEXJQHxPKQwG4pZsVEFiyFWBZU6uVjyT2Tsz1rVvrZMwZHwNntlLGXlhOnZHgBF/fRgqADWkJM4oRMXURkYYIHR2d6kqBrqCAAlGXdk0wWbr3HGbEvA0DyGez2c3Xy/0rbKMjP4TAW/DOJsYICx5KyqfIZoP9s+OLJ3FgXoFgAzr+ExvQoYB5tVVUKShny6nk1YYLHh9NEMeJQAnEEpA1Ke8gP6Y4mpz70CzKjjcT64Y/vYcBE4G+wcOl/kRDx9j4MjL2X538O+wnG5vl2uehH44nR6O58vr+fLmz7dR+jpxnD1eX4+cbG/HS35M2gMw+nc+fAzFn8yzdO3FqMd3bx6bAricz7uvnMV9kgZXH73rHObxm7k6Ty99DPp0eTpeHk+3/e3pm8vT4Xw7cIb+zbevv/n27Vd/+PKr3335p1/87sc/+/XPfvm7X/7h9dvX2/fnR64BLg/P193zw9PLxQdRmAfe4CemDpzp4vTUEm0u8qwnI7we6i9nNkAoNszBUchJY4ZAMbGyvDs3kdRbFmS0o1qcF6JYhLvbDUDRF9qG2q6KqkckBpKZXCl1D+5QY7QqKBeFwCk/Ia3mDK6pGkAdeWrP6I323H82sFVYpEB1mlanLwmDOdAqxVDY1lUC5JhBM18Hz1DLhPLjFMUZGEI52UZw8pKhdAfOOyIOR3Pc6wwSuEuJcplFGsCEL+ix5re9YlmQxzYpvgmenieun45UHHAdcbkG/GV3/7YircjKVZNOfi2aNMNwXE/IxBs7T9bNaW01m+JiFweQKONdWJRCgiNUBHA04cleI3IXSbaUa1AMe+JMRWZzAbQaZADG7SgwekWEg8ofKaoK8TKZvTkyVnsa7eEUJcMGtQ1KpEw2lqwvARm7PQaP5gGP+2xY5aEw3PSA5UJDtQLCC8sGUxn+4QiB5ZA2bOdUMC5FLQREaXAuiGlXIALtVDgSpUAFHF4gyR9/k40g+C9T+GVMKpLWh32vX+WPt9hrRLKcWMZAtsL+qv3mgyNlAh/wIkI8zFUC/+NJODP646ThrYH0GjTev9Mgb+BDFaDabYOtT/cS0jHezd642g5X3m8NkqH9vWdPz5xXfG74/uSG0zYLaYZ/CKbzgpq1FG020tx0CToQ+2yKpfeQMLOaF0iZIvk/cd5Lt3RGETi6AOLnD88vz/tnBJ3EODzK7kKsuZ41pZABDvnQVKChFjc0YfWu3k4IZ2A0D9jQA4MaGPMwPG3qqqH/3njzDNEJVn5wkq/8i1igSgibamahe2E/gPMhB3s6B77sENPfO0RQAI+g/rQssQgQBhGKMlMCaRreWsb/NsFRlfzPX0AFcufA4ffoDKeHrAjKl8nUaooSEpfpEpt53mM9GEArnSuTy1+yC3qOUfVNU41tURbwiNaceOvb3XR4khVBQasUwmKIKUc/uNAI0KpXeJND3MDTWzgoGBnczQEaYVtVGD3RPYBqwd4lkotYBoAEAHLI4Vg0bAXMgXa4nJAWAiCFL8purtPQkHxrWmox6oV40E+pxmEFnC5RUkOkaj1eBxD1GokNIE4i7jo67zGrbboUdiFdTGxWL2YrbG3kgE6plK5i3dbs1xJZwS38Lb8s1MOE3QDhEEZWsAWRQd3i/UJeTgHYg0hJztCxG2vukz/TwYGYrSqfU3je5XDscdknVa6coXlxZH47X7+cLv4Q3gUix2ifA+HMerrtOEa/eeB+pOnEsbh3i6+egDl8c7r0eeWr53V/eZpLoAfOKDvEPcTfOKngp7+4x8n+9vR8uvmHAF+vuyOH5uv+8/nx958vv/3+7R/++Tc///V3//zrb3/x++9/8/svv//+BM9t9+nwzV88Hj497b552r88cNR2ILLaM8Rkhas4sc5OEPDOMivJWG069A70GLUOQuZKou6e3wtaxzXP26BDzs6vrItD1xjugSS72lL4mBID4X8mUdSPaVUo3jJ+mjRIwl/lQJRQDFBs5lVrc28StlLAQhZI2RC3nPXtA2w1gK+ltxSsl06m3olBwiUUp2Selb/QViFK3wfzzuZQ3UOa/s6ICWUpj7rgsRfoS2MmIxTILlr00JGwlQTNA1fR4AS0MaMAM/+CRrEZxlvODI/5jD63saTQ1aeH8/kUiw5xe4FphG2bEMcmuHjeUwUY76H7HghSDZEttTylV081J61tskyc44+y9sLesdIYkSR0OaszN0eEqikOjKUnULLRo8ympz5FRioCBIlSqnDXY/gy1yoCIGWc020mUywsMPIxHn8cBI5VniGpKFGpBLDINv8Ldy+E+onc4E8ARH2hWM8HwSFJ5LICQ9Hrnp7VJNwZ9YSFTadc9dyr02RjJjIwBKC/hxIDDapbdKo1EErwrldbBXhbxNbZqVaLLFDOG0z5bLM+G23vNehbZEvHCUcnFU/PHmYv/kWBPDDjXefx5IaXL4ycZ9CoV2cticUDySA9zbSqLRCjWRa9swzr9IP/ECJkQ0tGKKbEGZVEXdY2OnElolbNV65An188PfujBCaPh62OjXfK+HeCrA3cVl5suLGBePfD4H30hK5qoMjs5i2ebkZxIJQ7TzLV8YtRMywdAbIkxSSz8T5Pcl3oTYWxnAnQnXyTpycEsqJVe2c1XdRLrW0ZZmbeQaVRW3xLKQKlHo7qYLZc9MWcp8TqcAwDzCKd1GFW3RA4cnGMyTMq3tLCRK5qAnVg6HMMSTydh+5qQAf7mTI8YWaEOboNB0aCNTi9zRwPc8QTT6noSELVOiFaATrzJ5SSBiE2NQoUSdfKh5320cHK4tuUh6pXvLE/ZL1QGKPpDP9UxoHTNy3oGwyxO16xK0OMaKX4fAzGOQJFYu7BEFad1U5WN06NBx8htUbpxYyXZOpJ2CsLhNdjBKD/9CAIkS9OuJHiaHTm+Jydj7n2/PySoRHg0YDzzu7v/Eut43E6mhj1pbnMhVYp9VpNTWN76v8Ok+S64d6GKhTHH5OtG4q7d1YeP9ZQqcQn/imMIFu0T8h5DMTaMChBaxHPaKgsXIm87X1qMd8+dEt9uPh48SPnXQ6bZ8+yT2+Xx1eO0dfHLz5W8fB6fnz1DjSID0+H/sAxOn+3xUer38J29gmNRw7HPiJyfexTIq+n2/G2O172p9v+eHl6vey+HG9f3h6+fbt+Pj9/+3b73efr779cf/v5/Js/vP3yt59/8bsvVL87Xl8v++vu08P+mwef4nh52n/iLH46EdGHnR/HPXLop6vEzt9uZo1niXd/HUnA/7MrJEhi1o+SEpGMg3uVeIKWuIgx8lSdyXlg2iYT0inJQBnAjKjVHK8xxfCBoyq2TIxUF06SjMTGvY41VFoB2ICRvWaEAEITFAYRzuq36shKb1m2SWlfBOiyBkKIqh+CIT9ASpG6N90Yzsd/M8k1YaoMP7GVAo2m0RB4r9/0Q6V+zs7G1aGc14krSbsSQdoEA1Jt0T8MwMRaysBUtWAjoOfoDY+8NqhM1qyZsLhysmgzcllhoPgFA6VF7T7M5Adizp2xGmRO2k9XO/XmCCHRO47W4amSAvWYto96GIA+MHCsT0qfZO1AI6bBATFVrHrUDWSMUlE6dMvZDCCBFHnLmkWv0qiJjKCAMUTLrOn4gwilHY8u2TJ2Q30kB6qFVHjFw0KZuiwZrgnEsXQMG14gPavOpMbQXH5jboX/NIIT9mgNHevwpY9RgIB+CuishkaJGUQJTr2tcYowxFDyZMgO8+mNldgIqxPx4O/9hQOIirHvwUwyUHF/N3jRkY8vhmvqCyj1w+BI+NvjY7kQjH18AmcxWF1IY5IuEPGBF0r5GpJgcuI/M8j7RvnySRoh05xWnwXPvWeW1vPprU9ukPf5pPaUZ6C9fesB2lFJ3xOqr/vZMdBXb5uLr+4FkZDmZKvyGfWhRj2FJI6EWfKSadjxzRg1ZJ5l9ofdYTy5QV+dnDrp0d/bKjf2e1NOg7peexlU3mYvgJGpE4YzIMhU/D299U0fh/ioDDAOfqL7Q7ManCJ+CS6UrjMDulsUnM0rIztbYn98vsDQ+O0rd0E/3xMsqWZVHcmkzKYX2ypQyuKso7zJIwpeBt2gevfHp3QGMHSymtkMQuXai5x8cnrGndgdpu8u5VSaEXTKi+t/H3KdPCE2SnGAQVN/PIqH/RAKK26mdFwnsQB/vQHUkNwLQ3LyPaz1BahsYVAiwH9knQxEPzx0T+0JC35EuUyXkyfOqSBy0YBrJelDAKlVVXl2RLsRP2EOMnDAhAHCDKggmmFr8sAwLPuVLIm04uxisJpmACLYcmBZb755cj57rxviy/Pzp0+foMBDWXlanVXuqa60CAJLFQBOWR8Aqi5J04dSWuU/SNVSgEdTVbEcwY9T3vwmxegKPY4Gyzw4kk8Dw8aZiuEhfapXLQHoUGigyTshXGl3fXu4cnDDFDz8l0DAOUNwar9xjN5h8WLpo9L5pQufkTjdnjhMv3qXmrOyp2fO09fbjjOxX0Y8347+fIdPVJ84cJ8fjhy+H/aUn08P3789/OH1/IfPF47C3x/9wuKX09N3b7fvOTF/Of7+8+V3Xx44NP/+u/PvP5/+8OX87evl++PD9+eHy6PPNN8Onx45Oh8+PewO16fD5fbI0fnEhsQkzEfA/g4pMWTSJZgpXWHtoFH3YWs6yRgTFTlS5ZLDt7AY1bnRJvhCx6u5UUp3FBNGkvRWSRwlA7A1E8o2BIWRjQAudrEQD8ADTuaAkzPAIgrxjXcNDCWqLYWyzLNJ+IAD5VcsUGIp4VrQFptwusyhjlQHcK69AxazbK1soAxbA1trZZgQgcSNGICUtE5Xd442pRbfmBEuAhDraxgqVSWdj6HkSjLftnRaqYLJxYTlHGmPNvNnjrWZ1LFIIpAQJAjBcJa7BbNSe3hIHo35FbNxJmBFN6DWh+J3yEdc8i8eEPGWAXxJra0Zi9GegQiFASirZRqD4JKt9DejJh1LNkCbWqZoujyngCDZqq3B01PFSnG14jVtGZ/ZZZkWXbIgPpOHqk7Hvr6NCGxsBbpCWtddzcW6u69DE36KoVxW9as83Yms4uk+DKM1/DCgX4L3NH2XMxpdPH2Tf8Q2f0XEC985GoAWhz6dSTzIAf3JR8qh64FsAyJ4rxYGMWPUAR0NQpqqpCM++YF6u6DEIunjnRM8lEqkdB2jo1nNVpzBIYLTwnz513/5/2beXC9c1p68WMwF682f6vAA6q1oLxx6BZkgTEB4aayupDo0+5DRcSOVsHxyx1KKVUDxULfQ+xoZ49UIo+Kq0VyfGMuw5Vr/fnoWenpmtFk2z9lu6U5gE5rl9tI8VqL3AB1lo1IHFgRFDuKia3dmv9CZFnRxAhU2zY0RlyosVUQqJ74A9J5vwnA3oTJjnAWLt3zGChmeM8cX9bZrMZvwsotCX0BrFY76Bt4TB66ezBCkUn2ngVY8rTPC0EAjkPWop+esTV2RWUB1buaiqFM9clSzFidjJHWr6NosxHq6iA+5Zz/2XXMPWtw0mL7rpH7SQCyQFo9FirRGKrJVP2F6I3P579BK9cxSDf3lxAYAnRm+/OpC8ryMbe3AkOKSJA5z2gqyKCDph5EnSZoh4BUEwD1DBqhmbmKas8eBqylyAwVV6xDEogfneaOuggQ9suopEkGBKoI+tdg9mzoa4hXHsrA7zQY/51dZDLLV6G+rUvOX7JQJQ6sAXO1oTvdDmpM6ViHE1ejJD9Jf3SWc9bQhQU+pYiAnYTShgenkL5QbChKAgzba44wkpRygALw+KKGMn28Q4ofzyRUvM8uHfew7kio2kfw95oen69P++rQ7P/T3lZ/yLPLjidfF5zR8fvrKgjoez7jc9uccnf3jf/7Rlqcvl6fvz48enY+3z6fHb4+374+Pn89UH757k/j9ieoTTd+fnr59e/h88j738WH3dtufboez1vM0M6fnB39DA0N0mjN908o/hZ9LObeokfI+nnHh2oLCzvK//7wXDhPxMAqunY0UQWISedvEp1gIOhRyydFrPFSqmiBArkccJnBvNLmCl9L8j2QAxxhTkDC3NtZMm/H/4DYMevZXVd1lYQJptSagVARp/YgrOEsbLyeFI82QefOCFyo65RAsaCqaq0fTcWkRWwVne0+K2MCrtkQkmo1GK1VM02J/Zo/uyOZuCJqhgNgQCu2h3QEe6F0zS0FVeIVSvE8g0VfScwQZt8pjMPLnP4fIQGRDNHjdq8JOCy+6+hK3a73rnBQIWLMal2wz8s5AYuCcveUuLkZMOozRbugdOaa8DRjTh6EtpuyFEE8GD2AmhcFKJBzW+rORBWSgP+5WulR6cEuTXrz6lyCIssQZi9iUNO52Ryp66FX9gW/oCcS1AaDK4qEhjfPIJJDxVkhwBPGN7JbutboDJGWyqG3oD4me+xbwWBtfoSXDdKpnU9xujorHf+UTw/Y5oz9wxy+cBX03wk1pNYVqWa4MN72ApzF53O39m6D+KRHWgnhIdqA5AXD06xtDqlcqlq5Do3Oq4gVOS5G+7jjBZXQyNAXaIkVrPSmFqo0RKS7ozGwFL3FRJuAXQLKayemoPb3NZx0p03X6pdTuX/27/2iy51fPWT4v56N/a5BV0weg87v+40KhS5P2qoVyGU5Na8keyARubPZAIgjYrllWw/xUUKZd2hNRcsGBUiklbIiPxBq6R4xAxAk8m4d/ynX/jK2OdG7hMulYM90I0ZAZhWKKGsrAb0CLsS/yHi7sO5MuB8Km9jh+GcRA6UC7DBJWBXVZhmRSIM7HF46eXnoJbQJsurmFFF9ldSZ6g5jhcN/a7/0TFRIz6jrYSGW2hzIA+oIqWTB1lofarIp6HKwC8HbEGjPCjWP0ix65AUfIEdn715tR1RkKWxToTEQ0I6UrBWaV7KNywxkcT0UmDQy3hjbLnshHtzTES6ca6u4NmWwEQcIIY7TFBCR54kkRaTFU/AMM9nY/KPrbEI+Ikj+2tT/socpiQjtOyFGrzXSToRm5rTQgi0B1+D8hxDuFqpaA/OmTMnOw6NlCL/w91zMysNQkCLFiarjAbVNUVeokf0L3yEITB/DqBKFkYNEAo7nEf85E7srDbpSAP7lVa8gVjhI6nPDoxvxrLFDKn6qmcXCsFRgWjMDpdASDiAOwqcpYhnts+Rx2OTzjZ27IdSTzw2cs4GXQEcqcfgpqz+iPNU28M8X+Ieoa6KWG4XryfJKXl4iIcDi2izkz5cc6/Jogq5C/vuzt8HxrML+I59PP3qJ+Otx2B5DjxcczfN32n0/X794u37/dvpwfvlx3x+vh9HS4Pn16vT5+OT++clb2uef9+fFwejy8Xfa3p+fH/QtndNRyXr/oBguQv9j3wEna+UQn8Z8BevKn+jlF+3FBPowyrg4r4FhkzDs09oiANejGzkzNz/pylZbhS0Q7vkRMRTmMZggUm6u6o0xTTQCJKiGuaiFEQXrEUQa9WvG8RIADV0/PiJxO/jVIiLQ2LSNiOi2ppMcY7gWwUUKHIR7pM5AuaXLxANDBIao9+sEHD6/kXoGmlkVgbg1mSqoYEsc7r0a8zjS3vLVvWso6BQFFJgU9Ke8AQ7y4Rya8gNEuuPSWZPPoDoJzWAAbzQHf5EzQ7BpOD0GXo7xRYwozjsGim+lDzZ8tdxo4sTyghFkF8ZBpC4H/HrWy+bpimxvE45b9F5KfBbOXcq7A3FgBgPqQaNwHkSq7Ig1MrkJHPLuJdgIGHFg4b5TZ6+WJZvvQ9XkyVtjSNm/uqJwa8YRHK67MzHCThf/tCQA3jXMJin5RgeUuajWbpgjEn0wyQUI6XljS4F6pYivPL3U+purSQyvbBJAxLPswJh/93Wc07Tgi4cipwPeOxWRGilYuYAhj5041KbN7yr0C+aLBPoMQTJxO6oSNd3POGKFaObuOTrQQxsOeQ8th5DlAD0ySRIPcMN+HL40ofl7t43TS4G+mIZSvShmwRRUeykwsaO6DMoQTXhqpYq+ybQUU95BJfuG5GkqPlGysJ+SdynPuNbFYu3gNc85xuCOj1O7P/+qvWXPPbBt25/LoXWd/mYlu7/pLi/Y9yW8IlFF4mqQNhtLYdfJHPu0QSeHAu0tlcTb4I/z2P39El392iEHStN4jquL5UjVUOu85AE3GRXUgXvY+7PyKjA9i8h9BLNpDvD+9eT2Fc70Jhwy7ocqurBDxQBczuFbHJpS41zYIRLuSF4xKxzg9Rbc3ZbQ1XsjxivcyUEYPRAZ7rPhcWUatmpsE9kH7yla51nLaqEMFIxCdOBIN2fszGzEOQOohwWFQsyGiXD7CiP16AR6eMr+D3tujQX/8sBqafSKs6Xh8zijAlsECVK0ur37Rf9g9PWuPqGPYWa1VFLO25pHkPL6mYDYYmdB4QYBqFCkIt0HREZjsUVayhDT9idYGShkOMfr0/EKw42vTjRZZWGVU5z0Xw4C8QyCT1/rGQ31chuTxksikNAx9ydEc0EV5osuOoXW/e85SQputInU9Q+ktTHrnouXx+nL05wWNQ3qb33/YmTo+bNCrlAw38zxxpxVV/rqzfb3tDy/5RVgG63H/vD+78nlTGZ6zn9o/Hp6fIdmbPLnIOQsNdJc8cTvOYOWFm+mthb1jETgejz6Z60aCKU9FXY45x9idpx3n5s9fXv2RNfxDLEuah3L3dVgvXBhDZXBwPRfkD8/7A8dtEJ/aFHBk3IVKf9Eh/nr0r2WPUdOWR2dsvx05Ee7px9vrFzi5WKYZM3b5duGMZb64Pnk7nE4j7i6e3rEQcCkDDgU6plhzDFdOBhihIJI+ukGoaXBY8NyDsiPo3kA8vC6xbrzc5GjsndDdIT/NqynsgvvXTJhEeR38yyycm/3FjN35cX/dPb+i+RH67nzlfOxfLeFlk09ivDzsXq47iByU9z18i+z84+Te+mCB3T8nVQRCQRycTs4CB8sPyt3f8TX3mDsN8I5kINVccok8anDWwB5PJ06qzX7T0AzxZI7M4XnvQ9KEyiwzesbNDHKR2fWbSQHHk6v95xfn67h4wx/3VKS9E5Wca/wYRLRDdwwyQbYvaC/Pn7755k/Yat7ejqQkDoCzvHOdVBxVKOkUdrRyqVCwbxPIHEo8oLkJpTEjZlcJQx7RyQcga77reGdre+4cRIgyncqilGrp6QFxdTY13zIH3Rfg8nY3cYwoDa5wGQ3c78tq0iY5pjg5Tp1Bfn4hmFoe5jph00GGYKqRmb5lmX+8JjK44GDa3b7U4bhkCqMhAMJwGhkV5U1KmBkib8bkKTtUyYtfDCI9cvL6q5GNEv6zmvlrhrmW5nKdUSUbD/5Ct38+whXcMJK5WdijmDFE0sgZGW07WrOz/ZUSWF2MRheSwPEkMdEwLxfPIaNEAY2j91zBGlMnA+Nv7mVBzk3wSE/l/pwkDYpq0t2PatZ5MOiaFOG/OkXkj/dJeBzo8JDo0OkLfe4I4WPY7aNjlz1Nh6OSoe8Lbpxw/lVVMjtyAlRNMBxCItBcjhPM9SSWdQOEoJNix3jkw9mY88vc5pB6dAgSJlzxHVhXqqwhDJ6adC0vNMVpwPFXBl30jPixo6DAj3XMLd267dhrsOgER9wdPXdkTRt7Rq8goMNE08t2xbekrX3LAvzYTYr0TgftQ1JAv5VBxOAabacw3c2nSzTQH4FRAo+wJw26aTVK5cmocNbXvHmVgcq267GK0fOW8dXHt7FsCkO8cWWQwUK00beLEHZ/+u/+X2c//PNBpevlxER0StJJE5D9Lh+Y+vwDHii2BUervUpbdPPm7KIyKQMhAMF9+Uwy0TIcxidhSWh0eUCDVSn7orDxkkkdxuLieYPTAsvr3i8M4rZDwN56LOLt5yQ9ungRJDUgnRIg3LbGFsiCVhdR1gA4IlkifwAWnwrjOfaoTg1VFVwUXY7lOxg8PwyJVbtCQXLn6RTxcZNmyWrGXo97RYteaGiDvAsILoccaJo4wkS6Y1/OJlH2yFofmZGyv9DpCuXH4QGmsxepNLK0UmIUQecwI+LUZSi1NQwWGEy83LqTUqIVR4HCNLJmVtCTJ2dFnRwgs/0qZB4vEb1ceTs5A82KNq0SbmaSrIkAVJseuPz3rKBaqdTkZdYxEaHiKOsSbW7+THOORXkeNHa6qA4TcHujNWp1IDGkARwghhKd+S6MdlaIsYonYiBAEZcRACb5HVwOslE/RCg1Q6tzpGQ7ALghXvwKF5RqiznYB59RzKoFYJpDMyKuHF5M6SsMaKhskeHPKGtRtyUlYrBognXR7goGKGeyMMAZbzOC2AAhkuLVFQBBRGvYzfU5w94DClRWM5rqHjWEeDl0eE6I0qFscvzDE+y6ENIj8FSByvqCTKkSYy4dMyrz7x1il3MAr+woXHhA3D1zRGCO9Lb04+7gAXp38Nc2cg87/PkVMxe3J04rXejQT0jSFz1oNyfgCn4bjFFNpSPFf3B6mtIm90IvMPzKYO5JGFUDl4hhWVtJp0u+UzhtiUAEMwlCbGtHBzB+iXwH0da4uoX6Uf6gAwdo5TLs+fkZJVzFUa1mSigAOCmxEiD6FCwsVVCLG7WpREs5VVe8kuhsa5VvAbp6pv9LpFWmNhRqZVt0Rh9opbL8jz4pfUt1APsTFJQMc0B3q9nBshXkNBOiCxhku6bwJFQbSBZn9Xh8QSqtmojn4i1lcVDxw/s7mQ6A1gRPjV4FsXY/cZnnGCuPCVcoDaAFvvjm2cS51Hx88LNrHXNtU6kupYMBrUxIPRZVqm++PNnJF9Z3AuLKRKp4yEL9N4+FtCYg7VHpcghFpEhU0DbcrzpbeFMuvgUWQherbhET24k7s7AbbxbUuUCZAZX7brVT1VphM3PR2jwZLRCzYEGQKBfrHP+8RMlxlwnrDVQVu0ehKswONIhnDyd/+qvCXG9oAIc0xEyxC8irP9O+/jv2KvPLEkqhz++Lcw71r6eVK+Y4jxGhnJg9YULqTTUc51SZ1rF2rS4XGX0UQuhakt6LALhq+H1lDATPJEM+0FwSsWTp6NW2TXo4Zp9VqFT16nrJNRMe+NbrUf+SoEuEuAuQ6aTPLiVdO2goXqQQpfXnDm1aUNtbWJQiq1r+UgolLkq6dGcL3VHEqy2xeF0tlA6FPfich4DLU/rCF/OilLjKBR+qBYUDH6qFxPSdZqBNrBi8BmmjvLwpBfwvVAoom+DKbBNsgxJxKO3vAjLbqTEHEUo0qaoUYOGl/zBwJexzVUHfGy2Ae7EWQpvea6NCsr67PJicna0DRttMP9W9h8H3lRuwFnd2fgWLWc1E1O+zRmqGV9wVI3Msd3HYzHqBDM6LibJafW2gGoBWc6PNA3Fm1phTlMBilq0usRcVng773TM7OkCN0tbwUw4fgqMtLQJKqjxKVcKrHfRW+u2pf2vj+HamZLcqTw0p7gbIZjge4WA10BEvbyD4JPHjnnMegXjgxWxquOQkVGHiiOMHdF6m27T6C17Holaot+f8teo2FQHKRhMmaqVSrlyekoXyt6RV/8ZNAhlAlmCbKMGhALQCUOCs5gVUfxBoqlQBysAa6tmdAtV2HMiPzXlllbmAkuxUuXDgEEwW8XKPiRTjzKG5jlVJPwApSk9o9ZEM75mNOACLv9BqvB5d04/AIhYpkTjRAlETk0i1JkosArQ1URxhpInGmrKJRMiz1eAIEnk4VeJHzxLljofQYQCHh7dcQgk01SKlOykeZbpxRAPJjzFeIFKFeGJFJxc92lmFoSJKxQH0VFWrAdwY2BbqVXGFw1RkdRZKFRbC+w7gGW3vWokP6oVBGCD9PWcBikSaEJGBtJkBKseo0OEoKdEdHDwuWAtUwxaIK/TGv5RWKaNFeE+B5d0MKgmkk7TVTNZepA3x0gvgUGBolcTOZzXDt3J68RaY/TJqy6s7W/SH5m6hmUE3FDTZmkvNEb0N/w8CPAtKgb84CG4vcZAtlAhng7MlLqC1dEADGxNtLZRYaKCA8hQWzyImSEN5nQTKRgletgVQOijFixTkz55SHABR3VRY+io3yJhNW5EiqyyyBAvybXwoXmKh9PdwH9/7JJ/QVnawr3Z86QN9D6tHXyNfZ06tbJOhyzdI5MYKGWABzEYOSjMC5WBEK98qrZSLQZWBxTDqfxyWK4sfnbXbaulAuISvRdz1Q2/TYgA+4Di/pBbSpm0JwAnQ37QLpRcpBVjEQvGltia2UPoCKBWJmnsMUys6INJCI/M1IJD7zQClSFVE1TtdpQDglf1jxCIFqgsGKUB1SG7MAWG8c7YaGJQPUIdB6CAAH1XiD6ViVFentsTCqrYs54eJpJmvOtISqCxIrRfaNCqBZevrpi2E7d0QbPkx4aHBhdIqOGdTiLBB2Y4dOEE4nXzKSC3TeptKARalxFZrEUAz52NKWlFVYOejOhge97AjVcd82iRzcJe/8w1eJb23TRVqDWkvmyhQu2UYaoO3evLaffjWVvCOL0ATOFCdxYGKwIAStK3W+l9VEGmig22ipAmkUltzQHEAEZpgBtq0OAHwLZH4UC5KodUPIHOcgWHt6wtyWBoXY+UPC5ea3vbpfcLB4801j4Mu0Yqo1obpWwWBRVw4sHCkAIZla65Nxdv9RZnVETdKqhBlDahlwmIovqBEylWlXCO4mLcMhXprxgTAy1DkGKjm6sGxSAgwVEmbCqUsWKpoQhYAgYKtwfFHxP+n+LK+PAdXRQBDrYblDktqCxCB+olgU7rEwuDbANGt8mVisL5nLkWHZvdHw4QyfI0vtQsJGD3cY7oB4OVfUluQMznPZSRVVZMMcPplgN7Vud9MqciovPehJUSv9N85c7dbZFv+C4CSpbNQepFta6vbskghondbi788i7NsVAl+GoVFL8+CTavJQEo0K0IZVZINHDYGYqVK2YClBJDem8pZWBbQRBn2d/xpHHSg1WSNAL5lAxYPpvLWKaBvVjeqtlAlhX+BbUF5vuanildS3fVH9xuHsgElAqP+3tYghUhZhduotvVuKA745bp8HwM888BdFXz3b/79f/bW2emNkfGS9nrOtwZ92N9PlpwI3lBQa26KLwNF+A9ym5fRlN6iSmVRDDEKMn+eTJEnWRxmG1Wrhky4QBweooipPzf1lICaUiUPTyeC+OijG+5kMa7bhtZHOHKTohMZlVG6Ud2yAfowAA1Z6cU3oOsIt7KkirCggnhvAFO5nVmfpw5wr5yWRhZEWlfXXJH5t89DXcsf7zoPt/0q5AA/ZSgmJ51d/NEOPegQXJRWE70iNrUE1kcgQCkAOJIh6eSUUwMdXc6bAwqVJ2VHygfnOJcYE1kF+ewCLtkDF1jfkq6qhTVW6n/h7tD0E5oKElU/777mV/1rdILZGFexqmDClcXIp1eBsokFwOG8uzGbSuF/uKMq9FzL405ODIx57hN0aqnK24r62GjRv8h5R/LRD+jv988AkHBNn6Jz0OfJ2Gruz9JML2qoPJUBILIWgLSpSIl5bvLpsDvkHN/c47R8GC7YdZ8VU8I28woyypG1VzFHSQvtgHYdAB27+GGcI49w2MYCBP7y8qIe6ucLAUtHGiW9rSoY6BEzqH2hes75GBp9px76A0dqkBGKIDDccrsaCgACEQBpSp1OxwYEHIoiBD94RQCPQl54MKdQixLFocNESVO4KO9WotCxZygYDNNMWp5efWKdJXp+8gxDXmrAV9Yr3pV6GJzFkyIoz1LbJcJAjQOTiqc/AP58TafE/9D8P6YBVIZmXMBIhy865NekaeZTMReWSpvtVNM4iA93iIVfFYkGiJ+8QsMOvQo/TYwF1V4P2TXmJK4m8wsIZpATT0U7TNIhMtBvb2+cnsEd1kyl4rBHwXCjUqB5SSx9tQJMrvToTikbeQVebe3LagKidiIbem21DU/xNyhs0oMgkIhmKDMC8kR9Qfp8CfI4BczThgWmNgXKPzSEsumpFF6ZLO3s9BxAo/PdLxjQrB46w8sNhgEanUxjMoWZIIlkkFY3GpkM0tPTmQS5PrhyuMYipXCDh2nXMaczm17MOBnwJ1rdgjHohhW/aB1+0qYOJ4valEuX8iY8XDNTdMY3ytEQAA3lTipKCbGC6A/eSvqVckBM07hJg8gWB80A+s/ClLY+wShOM6oJrEE0IonJCHYheEXgDEFKzcug1Yxp2FwP8pamoUdKGJg9lFBrCBp6tC+X8U9O+IoaF6joL8RPvRgOt6mYTmd0IFS4YUMTrU8+A4vaDrXNbPE5ujxXepbsaOrQES6FJGd90XbxsNXkhOmMksEpYzuQFncu9QpFpYCGIgk3EWoVkKVjDY1XHbz7SX9doohnNvJBFwmOhFHy88Db6Xw5+7UBlw7dagmr9eDdqqE4/tkCIXYJK1Bd0Cql1iYs4tcQIbXt+glmPlLfQhlGJWpbfoC2AsUXBdn0Y3QNKB2IYqGthdLLsOCD/g/VgW3gA88HtQtZbL4xBH9EECgdaPwLaaV6Yb8L4X7ySPUOVVJYlMVcfCFlAEr5ANAbxkj/AIQpQc6NtR4UCneGQPMKhE5lcWfOm5dpfAdbweLAqubdXX/rsxmdkG6ZC1TLuZqobvFtKwBeaNOCH2wa9VDYmOkXSPWAExM3HJcV7wpjJH8e8xuuZdmDo0BmggBTPRjqJmzjk/YBCA5q6JRQGlJUMbsgUuW42ft5AO5VqiWzELOt9g50XN3vng7MSvLOE970Bx6AHm07WMBDAIufPn1CHGbve+c3E+CseCE6BHAES2kylFjKwuFBLUj71fCWWIvgEGmtFLBawSvYVvC4KYBvoZ4A2yaICypeojbis0pdUV2p28R/8Ei4o5iQc/7K4IMNnKdz1KCuoOcYwpS0jYbZfXB6UbywmoDqLOhJAHwp+QCLuEQoIQKtFtbIUsLcMFJdgnZizl+qUWCOQSwDSBlapZWyzBCp0oraxQCAt9qy45vZ0fmiG2EUlt3q+UAsHZFSykNClhjewQxA+RoWfcuzEPQXWUoAqugvtBWoM4VBeg9t2mrAVaDExbCglLFjbkYEqDNQtkQgctuxGzoXAuQEFSRs20iWQsmpA5utlkI5ODd7NyKu/P1sJZo93AVg9EmwkffI3wNVkH9CTQBb4gfYhnrB4tfkeyj9a6itxUB1ULwuFHp4B4FOl0sszxYWZWtrCW5h0Sk7lMCib4cSiITVmobfxXku7J0pQHgpcTaPIAfSAievH4gVG2U1h+2eh4USUVK8xCxbdx4gyj1GDp6bE7aqPsBSAoC3Sjmav4LFs6AUoF2DUs4iYblT/qdQPZ1xAFF183v2R/LLUFUFqoR6DUFF6sbuX//lX3vsvpxZt/yVustp3LX1WvN0vZzIGoYv3b0nUEHV9TYjZE1Susd/y3y5GGGLUvKS5OTjgpT/TDWU19ENhG3QtF/9wwMtcgn0zOXO88sLnaeRjCLRLnQh/vuVBS0ohBqse0H8HvQpMOoTBnVDbyKWstWi1roKmisrd830tu3loeqlt3gSN0+cKxGO9L38MjAFQDwi5+q714y5tQVnxgKBgFHIFRxtdDbxGnqADg9srcoyEPWvahlUt5EtDJ7BOUpC0beMBW1ZQ+VhJOlptlJ7zH9vsJFtMnitLNXhcDHKVo2MN6fiw60RYvKgqHYzkaZbonguKfM2GPKPuz0+uJY/+fsS2MVmMkS5cBbimzfDRsiadm3bsAmq3lBGFbuMQ6Bi6gAwqE17B08eftANuuRYQoPu7MnXTZ/ITW8LZU4maQM0c/2OP3WpflXxmUH32Vk/TKkDnYmqTQkPJYKUrS5KAf6UnJINkTcO/b65/DFECF0SQKIu0fO3GghZ077v7qLooYY6cK34NWd0cIRysqPM20s6RjECWOuAyNUfKvIeJfmD2NWfR3YRuHkzFuZzjvhqjizRRARiXIXdv7rCegePBnqJMnc7AIoiuZJBR4z6p+x7IMMjWr17oEubT2yiIZ22wZ7mpqkZpIm0TebQg3d9y80ZKuklkyJ5Yl8QMaRGLzfwZE4foZkh/hqDv+lBhzykxESHw/aZDK3UVaqKBxZlAYQQo6TeZ66VTZl0FD91xFlk/IG0KIVzxGcEw9ms/9B5oRhy+tWvzXloRgniI6Ncbu4WAbpdWeUccLLIO1RwOAAMeoiaMB57RCF2OwPhNeaR1uWsNhDovOa3b9MaSuOBsUA121WSlVfGTA7k5WuabaZJHS2Iq1Cg2jb6FB804fgy6LKZLWnVswXh8RVP3kH1o5Noi0xPqnO+ZJtg11gEtDJCGo/CYpM27IgeZcWEazgWbpmdcVaiDSaalMO2SnQSOgGvaYm2ZhFwLEnI0Gzz+99++zYuRH+Kes/a1qSJF46k7TjlfWgdcMTElEHhQBwqk4bCdgAFYVgl7xZZalKdrbVMRXBwzd/gg0m2lJux0I3SogOpdobcjjIHsSMNMe9mu6wBkbgBscMHtC9Cw5IQBxEMSMRbBSIUE0wKPxsE5z9OVpwq64b0LsFhFNLokoJOBaLDaD+wQj75Lg+MjLkNcEwpT4mZQS5Q6vQcoRdCMrmdgZ8yPLWqPlmMNjrlpDRD3D/8tRZbx8otNxgsrgMPfmvQwFaRXnmED1uiMkOiYfsCo/gkZB3wp4PsCkCRJjPZddg+SpFuuz2C3xElpdKh6se6dUE+bLfNMLgqdWuoQwoj7dJW3ihizjIBICXPYIgm9/M8BFx5KKWXQhPE8i/YUooDrQIaDLTaJkq0ZaIBLd/BkNlIzY6+A4joKVQzFKDr0QI4B5ZeFOgLZYlbhkLUC6MeGKQZkwJ0TC9AZ5GKLChnYbU6rlPbB51FFnFSEGSjYlyaIVHih2KOVHkkBcJvNe4Ii14EGA2B5fmCH+RxavqS2cqdgelQhxxQ0RzspWyggvhA19I7Mn4MRPxVQ8s/Bnce2dkofGYjKOCNvbYWIqGHlDW9KMXL0yqQRqtL9gNEqzDqAaoVKVJK8R7yzrk5mgvcF6beJbdKCc4uX8B7fvZ+bccaWfhpRqQpuhRqKRDdg7M40HgW0Fli+YHFCQ4DCJqBLElOFqaMt7V8MFpzVg6H/fOh2ypVPOz3DhGHgZXgeDye8hAFenqnGRvb29s1Ry9o+vz5M001CnQlKQNQCrCQMtMED5xtAi8sEZB2Ry2BpbZSha0/q2np3/KvaqE4JczlL5TOossUFkkJA0oY27vF+FYwbn7jzfUWPhz397kqnp+/lD8QykeHiyygCYUf+g4ov5Eq4Fg5Rz3aWnrNEqAVnsippK2VAkokEVYQiuhBpBad0a85AKTKAZqi4Q5QoFeQakUQp0qaUa6magAhD1ut5moolLMAvjgXUC2xUP6lH4UF8A+qCtUwKhso/4JKtS/FgdH2Q7A40dOcBKf7f8SNceIHWqepGlr9ANDb5VGf4aqVezXtVbXoEBiBrYjX1junc8cozKgfgM+uGH7n+MAR/+JTGnGSI0k+4PKyaeeXm6NZc90ptgCxDhTixg9Dmz7wb6H0MmwB4lbtGvECOADTQoAhGdmOUaWAtN+hPFuA0qi2qVJA8erZthavyBIEii8RmKEQ0C0OAzhxZ/nxWoLjXWQB6AX4K7KhW7a6tbgF6fM79wXlxvBF3FarcG6VhEH4UB1aZn+/hraWsyKF1X0HZ0pjMex/FCq7BcZxwNWv1rBDUQJDYCNSEw31lgdPkO69Z7brIzs2Z+yn/HSdP55q/sPqxSKHeOfO/duyo2Mqjv7cqxDLm4GmT9LTwOShj5zWJRpuXt1C1EANfN23UEOUVz9aiA69hBgUP5iKexqwcb5Re/5Xf/7n/s5RenQ+vnkku553eobSPI2Zu2Hqnff5hqsxhBhaS6EsMh2w37zi8wD447z+wIxscBl6uVdAlkbe7GeoqLP0BnFsuaLsvXRLrxkhoLmHT1inQfkBVZHlx/SKFw8XnzZyo2JFU2k4KXFXE6fzsSceRpoqOCZAon4AeqAgZhByr2Xg8bY1ow1kQBIQr1bpFF1EnACbHDnFdhaxmioF0Q7tnczx7rBXv93QqIFxGJVKCjSNCsbEqzsdsC++0GlhLPAD1f4sozw4Q70+zMO0E4zEJQXgdqT8VAsaXY5+f03Z+ykZXzVvmMMyLPbVql4mXImVUaX3+IfteqvdRF7JQEcVQVhzC4E2h5eQxMmmjIiOZVygAyHGDw0MnZTQqpmq3Lm2BHCsxI51+cuzqriDaTiB0/lyOp8gvXz6Zk8e3q4chxlKAphbCPA/vDwfcBuMkzSlA82gHnY48fz8Qk+/vL69MeMYid0eTrZP2DAYv2pWyNDc17jQdCMzAQImbr1fL52DhH953gSgPJ04SdMj+D3dQkIb8nSTKghr3/V8yeY9jh00eZrn6iW/3o8SrCOluqwAHAFgBgeMHVmUn/b00c6EyXHFP/hvj/lxa4Y8M9BcYGca5+akod81hJc9C3y/9zebnnYHB7sziwnIdMjimZzEgjmBrMtT1icCDsUkyck7WeCw4m74hTjvuQdOmrSYgW4r1fP5TAwgqn23O588yO5Yjf0L3scSoaAcfuJ0PB0P/SAivx/6zBATTKLKIqApL0VJBWJsJZ7gAkoQxwqK6Cdhpb/QIYbBWUB36P7r21GdJFImC5ODAKIH2V5elG7CpBeIm77vr1VWr1sFoCxwgemlXQ7cKmZNis+Lk1jRigZasYQ2iCkw6qAAVJHihSONKKXC7iX6iYaxizm6SFH4QAO84GHGnF2fGiSiNnasU6qu64mfOZBx2i0z2uCTP545x+JMGYxzp0+XYLvtP5raFZrtL+qlwxLnM1MoSTBeFe1LeyoxLBgAWKVJWgxAtGslxgT6dc8FwZUOuntW/OakwLwLygqlRYbUyUi4IMFoSnsnAEwfxwPQcmLYfSH2rUa7eMYuyw9KlyfoM0QJobGVvaBA5mMoqnZkMa/sCOkwYcfb63Lqdv5LJ3agEmJCniz4MRaNjnJUhCl0sakNACkEN/coB6lQvnBGdHrSxtjhPwh28c/lUD/TrGOYzB4XQppC9ddocEsWySyVdgUNJggAM2GY5rTCcoXq9oCVApI5sLZC+/7AykW1qVPbrn0uf7lx2U7EH2aIS4FphSNaQY3PADqdfVIYfVBJBtYpWv3TO7Dp2AwFhe+JkPukNABvIdh52fp3ZBP1jAIrIOuULoUiqNlqcP2fiu9AUOU3UK4tdfjiV/6GP1rMGPWd6KqnQxkB9jtg9xd/9Z/kba+8cjn5AXrO0CikAVMZTVV1GMSiOpjanAixFMLoiRUbaWqZenCW0OJT09BGL2wO8yjLX832BDxLg1WueZ6Z858+fcOYuQ3xct+9+FcSMeE3gP3to/AbLxf+DawoR/nwAcoGkQ28rasJLMWshgGowgni5UQaHA/Ax0gDTxxHKugQVleTPZExGoXymIX5E2IQJPbRZxdP35aGAhqgmr7Z7cIjuHV5YpDYjisYiFhH7d61eu5o3u8lR1s8J6AuEdnO6ZcjolaWrUQ6iezTFBOY1biQeed5CEpH3LMHljICIvofJP5s+0Wby2icYv7HJY/FavLHSu8DOvyMtlKaxDD41m5ZDPVFQrinRKF0ibOVEhzE1YItKg0UKgpO02AT1sTBJcaLejqlZt7VX2vDQCDMmeT21IYyVX8hgtumgVMuB0ppKy0pWbU8bDEOsOD/8+HAFscotDu0sswxb1ggGLKqqiwLZAYaE8uWdtCOlE86C3a2UmijnNYL4snnAVRRVX44ofA/nAlKgCacKRGcErZ0bpyKsotLLH/V9vSMmpQ5XeUkTTPaoMEJXYH6nKOH1Xsw0+tMIgSrp02kH6Ggvfwm64wSOGX5sW1jYK5A0WPGql9Bjyz37JrMA6A0jKMegGGYDUIJAyx0vEHI+GA7rVycrHUgmiP1wNUseFdIBzF64IQKEh5AhbCZDBn3kmiFWIDRUTdthEG1nyN01Vyi7kU5eHy2X0XaQ5rKX55Cq7qzaYKw5PQyXqVelqGnDPKP7NhqEKBs8SKuwpuxg736IdIDm4agysuRpU9YFJBab62UWR040Cow6nMdrmNoaBULDGU5Or6wUGKAtlTNx3AOWP5P/gHQm6WQjZhnILO3xGnXPjJaTnnl/cT+6fFgQzuVA/oIS+zSzhxzW3A5ISf8MEZtHuz7J1dyPw5lw7fpnursphdtE/AqPIX0LiPZDFIidHjKZJsQ37yog5zujByQvu2gPVqQc8W43gkfHLpZnqS9UXoPdTbK68zwajQK72YKbRRQZ23AwJK4ZQCRbURDRUEGTLoQPbEmH+bsCSX/HBpFPbluwBFPKO0OOOx2YUZmMOmHyNWTfNRpV7pZIPhTDewhNLA6kwkt2y1K0wQOQ1k1rBus1fY9WyKW6uoG6mhGQDb11FYiXNWjsRRHx6sHcRvKI5I3y8Adk59eP+QxqMFojDw35hyyCQIgS2o4Hf5AeHZ/8e/H6dmHnjk0cwC/nr3yUVEodn2MASp8nwaqJXje4mFPMPULJ/1sPdZpo85/qx0OgL4bKd/kti4XoLSoPVVKiq0NbMZ+n7+Gt3t58bPv5L2HAjpzy9Pb/kKFfzlmehxrwKwJsTGWxVUtUkLKAZMIlj5O2CospFWGnPXzvEV0Qykv0wLAebK2tz1yNYbayI7YWtodR5beuSAhiqAOgzvTbVVsgrGWRUo0mac1XYgV/S9AuZeJ8KRgevSrdzMTf9/5n0NXTo3DbbvJCx6XPBT5S5/eQRmtmUh2xJcuAtCTXXQnWSvNanAtYaXIHeJD/a+3euVibqdSJSXEq2rAU36Lg/E37kgqDsAhk6oyQYIUb3XL4Mt+pTtx0K7mcOCtnbL1DfO5iO+DXa5nBC0ORZAB6W1XaY0AKYgxFFYehDFLQ+1KpExk1J9pId/iIawyIcgqj1euj6MvRXhllUFMPWxtlKx4duHp6fXt7XQ5WTn4WCo+w4pkvBYZXVS/N+1VhyqM+Ax0MjHBsbMxSksdjga5lRexxEKPWWUAQjTHyVdvJ88pCVJXG3kolSpDcWyZjSFSFmjq6bkWURKLBpkc7OkZ/gK2oXN6RrAURyZdAIaK0Z0MKk2EEa420CQX4AjSCbXFYQMygeBCiT5CpAarhnF2rSf1iKgzZfW0Worik2FRYIOA5+d8vLjPPTZiFzZZGCVDMAMbHjV77LW34M5RmroOwxI+xaOevtBjxtoGHQqggUsvn97243v/5iuUDgep79/vfNwxvy+k985piLiZ430q1z2Nogz12XfRjDO4FJejK5lMtX6CtIkS9sg5yo7ZTAlkDO9YaoQQ2ROkVM02qlAWDkTCPe/J8wF0Gh3WgJ5ntYJZuv+NvFmhq1FSbQEdrIYNcfiDMvVrAZpzM5iV4cTi9Havvhkp78iirq2WzkOlFEoIBaQ8NeGL8asZIb4PQ0IeqzDZodhfu2AlwDsxLYNdINZPPpvhyckVzDC2v9EvV09IXpKBGEOadJvhyF0tIwctaUXUaKVrzck6UUUFlXuXxJcd6/LegQ5Rs6PDtkYmZ9wkUHzGlik36CZGIBQKeULQMcjBodMw9FM0LGho2thamLb1c8Ig5ZKSSGwozk+q1VCASFml5sOESrnY4ICRpmnokdNX3UNGOqWawf0vkqtiM4DGTFn/W6m1puXojr1D0kGZ64NkiHG3QwURbpvaqAOMpw1MbT92y3oyheKdGrle4t+F1YfcGOnlnGPSxWj6OF41g0XxzGKYnCbZ6ZK3NMU+tjhp0EZaZn+3F7RZmm+m7ru+WAZwk0QmlVPTXf/AtkPj6FgdgRpgJykxQQLEIiz4dj9klG+B8lNR8ZGy4VzlByj/KCWMWBWWtlgwlTu5PkB5FlQq/Ips0xeXsh3YZ1epLKMVcXBCB9TyR+BfYEBVW4FBCpQ+Khuo6UIZIiqUCIz6hOUhUIcB8KraOlAoJVtgf9DA80fXL6AmCqWgrfGBjeBAX0iB6oISSgx+h2oblQA826ELzbGGK10YehZQZR7jKuBJLGBv01+lY6VI+QtL/CvAnJmMWhnCU2ag+KLIHmi1sChFgDpQx0BocoolqUpcHsbxMR0gFkosbCkg5Sw85sY86403LzfWgS1nm6LmDm0CWoWnMKiBRSkPCDFnbct58R3QhHvnPPhVACdhyv90eI4uNgxv+sYcBzucp/XQL9T7V1fcRwUCdXjxb+Yf5k9jVjmA7IoDymltCaCkbMfjsb9W1owtM60gqxWEJhgA6AVUAVUCvVIF8MW5dFK2aVGAxS/rZijbNCoTIjF8K7RKWZwStg90BfOZGxcrlCo6p+rngrwP0yCIVEqe2V+gVQCc1nYcKD8IREJaVdVQhLKC1Q9AXJzVUE6gYWx1KY8GLQZxPZnEEaKWfX6mVaAuAaW0C+BJxt6muvsGlPkHAbYiiCCI5qWcprbStBSW0lZjF9OtrqYFSA0sUIZqW5QlBbEOlF7KlrP4ttyyqei91KIsIrCqRQL3/hYpbHmqChj1jxoEKDj/gY4IARqVAJSGEZc5Jix+kA182EoYUD9bv3hsIbE4bJARB38T01M1q/W4mRIY3QH0ODDq00opIItIudgiIYDT1BFRLFCGRaG1prd0yi2E8Z7zhV3Ig2PKtlxAdQHVD/xAIwmUqMbJ8wGh3HIWIH7wqrDtUQF/7ad/bimnzECZtwgA75BJxi76ghKBwbRxKeQOfWPuvgACz+opSCfdgnDerWzxD9AmlBT/wJk6dkf+bFuLt+RgULtbPR8gsRoxBOK4UP5VFhR4D7t//Vd97vnEGuPifjnlpmZvYr+793zNWQ2oomrskM7AhpgzLn6lhYsDmHtUj5hDSpGLCuYZeoLTngYVcI0ahWkNJR+rAtVv1CBzPXCWZffpk7//5SUBoueTHw/13rMXPV73GBYl0e87Mg0ZkDb3j9JLWXRQkEURsDjcFBb/eyCD+0GYjfxXSIwk88A3rv30wW8xw0o1QRjxRD782jHwCR8sxfvMRpyw/16Vea9QbwVFwBHwYzX1xFZUKROWcMarRRc2qyGw+HOXyGNTiNLJSVyR6Ae+YaZVhZ5jvJ8hOJPZLdOurYP39q45YM+cVhlI8Tt4HBYaww3U5zbVop3DjR4NgwfKlT+MnPB+hPIkx9LTQtsAmwOrOt9F9N/7LlaR8nasLo8R14nsr9v1y/Gwu+AQcmShkoGL0mFabVTkUXOJAPyK2CNjA4VWxoVS6VTLAy5bwzsBHGBq1Bw4DOUBkHJIck6jmrFWg/cnYB/JbMjVTyV2HcL4TZ+893B4hob40IqV5HZdqi3U9oLfq3+6k6YFeFC3EMGHuhHHrowiqhpPGOrnAlTCw+mfJo5liINo5rG/4KFXMFAnjxVIDnPVgB6I8KMYBBkGljV/E3hBBoOWIJTfqDx5dyckeDoqKK72BEZm3LanaUDIf/58yqNPxhhhu2pL7ljXSbTRtHrRKqCVVMsGA0C1AAUW1JlBRtiP1NFIGNvadWu4FXAuOu3Ek7+Pt8uNqBAOKKiiiaxAjz2SNIYjeO4G2Z8nLpjkiZ/umLqqCnrqF8jwJ36WpyNrFXbKdCz6vD1ZHgBKuwyFptX9dHqAE8qsYIDHU0/lF0uPoEFBtuAoRA8weDawKIOepNikgqNPFGjOZwjLJT2pCPXoYMC7Wg5tmg5dDREKGanoHBRJlAAK+754UgWqR/Dw4zqRNy3byn8X5gjA03WEMjPAWA2FiNugnhCpEkx6BM2qQqSRkTQ/KV23mB1qyWogmwpM5iSjmDP+6cL+6+HBj0ZhcqTR5oLpt6rckfWkno0ZlW61ywOMs32heaznBeo4ZsT1oTrimY6uWS9Sh2ksJ2VNlA5AMduarQsajVAIm6HCR0iRM98SGZsD9MQynlQnuU0JwEg5fRRg0KHJXCg++PDcPqu/rSUT8VCGbKGdFSEm1PJd/Ygo7qKno9JTF8PO8p3hpmznYx+wLDZg5PxQIGdycpfvl2d0zB8fPPM1HhOVV1bKXJPx3+XaD1dlR5IRRJHj1cke/g1EiQ6L535NqrFn093bMV5pkF264JVbhsCMNIXMWJmTamoXlGgO5Jkik7Tx6AupcafZziBsNKKnpQZ0C3HKLagjUAZgVRd8qAKlLDpziLKypfwLMGZ6IIQBW3GQwhZPjkr5WrZQNpAyFLbVMgBlhqJYVrHSCyVuYXEWomxQPjQNFfGWCeatF7+m7K2azrc2tbWcSH1QwmZfStjkd3eb+83X8IM+jMpsXTyr6YMUsJWKDmHUA574NvqLFGz9CrY84AsGaQKUxb8F1uTRZ9fnMfpA1+rKApPYCSuU8i9A2ToEIAY34aVaYtkyUK7RtFJC7+QFLwMQ4rsuUIaGpvG7ra4iPlAu8+IsLOIPwmB6b64lAJ0SE1gC6mpPigBsUEg80q9NnDvbEXiaY+WEyE4IfxzeM8q0TCtNWoqRz0DoI42LF1AIGMqe0KcJqlG+W3esIdY9ENh6N7rM0KPm/t1nxGmt84tYNkoADb2hXgpKqrZuQKcsJwwAVQCknItevEAV8WoYpKkZhFZK/C8OtAnKPpt60oQ1+OoXFQubOzSDMv03joFWq4colbkUoK2Vgl6R8tAKfcsGQI8R+duLJgnIlh8Arx7FJoy2OEO12tbwNQ2ILXQYNDODH2ltQYlWoU1tpbqYC+WEYpeSFauV6nJbG++72WqEMtECW/3lKV6e4ltE/wKRvkNbl9Ti38K2dUGbRmXCoizNrRZapWnhhTgywlh8Sy9S/jKAqDoQljt/m3B4Wy3IMaCmxkQjba4+wDyAZpnJcQfEcWF9wD78J4x79XRfH1S2WfQAZQKLMtVKAWpiQTkXQGkJwInRxf91a5EFym+gmqvkK/Cxk681bGGrAbBLm/xERZHCElkMwCICVQUsehHKOgReBoCQMtvDl3VmwLgrvABSEXi20KY6DJRNBe+hglPcKiP7Nf+iFML8Mbe3+A9CGRBs3Er8Gn5QT4lPnq3uu3aV6Ep0utbPvaAmgHICW7Xg2ypQioFGsrCEt7gqg8O9Ja4SqK7ihVUlwsVbqmtKvQeSzDwryMMEyxwDMqBjPLbiW/rymWopH/CC5meXi5f4dQl8kF2wpZez/ldny/etAzaCImvwClmXhCWl97nwAULh/+WxD+p/BZk7Y0aVgk70gyxthKtIy9IXRauTAiw2ytWEhm5aAB2l/Sl/4lgB2BiNfBWpUGKBKl1rcMARpwSvh4WaWLCt3rxsFFlqt60Qt/QA1XtGFaDCy2tp20KVAKtaZAGUaLjfP9Ovr/QUouljm/eVvU3To+dojbf3xaUmAKrbKDGWvMK7CUvwiAolLuWLkypEoESq+M9+Rgmx366FFRJ8WDlfT1TP5/PpeDlfH54Oe144rwN+MSiPPiOJeH7mk3UKipeDmwvC2gI0vJmnzXYQoK06Q5ELIaoVhMcHOY6nPsNYkdJxTL0T54gMUgo84EBFiqC2rcBSUoQSKKcYlnETR/KEGziUH3wB3oDoLRkBZMy19iJE7EK0j4SlXcMIPO01yPL/8eZfeI2n/vS+X0QJUC+sapGt22UAEhnM7qBTBbNTAS9+cpUL0FSkbB0vmOuV56LcvCmx/AWqpVC2FQ347+EoHSQBKKu2uckLBHau13iBMJ7eaPeXGBhyP4fIXa67VzUBRMlwDyjdvoQTuk2PewLcPkKEp1KpjVEAKlgGoDytUn4N5QniWbDWC+ihiY7kFc3toZ+Ajd16KU+V3g3x1ZHF0Cp4gSoF6sG3dKCeDGL2R5RsDRWomnP4yYQlV4e3A8AbhwVtjV93hY0t9PKUAYRWxKsz1RFJVb9nbnW1EpziQNkW8jX0eQkAvCL1ucTaLl5YDOEVFnMRyvrcplbTY4CYT20bj+CEp1KD9B5gH9gGYkFAsNUP9EKJWw2LWIg3gCOeO/aeiHIjVihPRUoBSgRi4T4if+zeVnFKAPZR9WZrmmeKFlbuAXSNcsRu40YYh36aSqF0koazdBA0sETILZjwAw1s7ToAgVGf+he+KOjmVXoBy513sxqmQIkaoi/v/f8aKlIoBUFgfXghRLnaweHoiha46y3nqLyv1vxKQKrb1gVSYiqPflJnMfVMQRPXqOWxeWizrJ66StCB+kxrtafdRRoK/isMMi2DDyyLcFupUVrfLBktF5RzwaAGPlCqoemFwimZpMnXd3oJ2E139SLG3a6aXhER2rsoNk39/NBzyxme2qq4FrPKzRSh1U+3eaXqxl61Naq6AJQybCGp9hHCpofZGIYU2gAcyJ9vDTFfNs+DkZyjnkMZzAsYDrgBcNumqlI+gImxgVYrNUcIffTXhnl5PZLnA9RbYFWLFFqt5gJdWE6C03cQ2CBaRt/q3VZ8DFYABBVWJ6WcgKyE2i/iPKFupITXsYNzQTj1QY44UABvE8hgDZQI1Gc4myc0cbJ5fn7GAkPQgYNYgzhQfgxx9AE/n89vr5yITr29RBNjmlORjzirOX/UuXfQAdPDW03oQVwN0NrkjxzTNkFZMqeOeaxM52fXQKofhBJoFT1Q8EqpwGKmBEqhCoDAaTWbLAARJSCVWrKmkNC70fdzhg2BOrAFfYo/hS2xeMXLQ3/B0QnIkRshRNt6HtmoBg7Ow+HYrSr0dKRk/grggQHEWGQdQKRSjRJIieybjCK4uy+QYcGNHnZlSJelxjQldIjybq6vYEKv+3dAVekmpcpZe3fMmofX49vxeD6RX1d/BQXv0Qgb4nCiDeISL6gulFy+uYL1NZejYTEOimPOEASoGtPEuXRKiCAEISxSCuWhhEHFf6QKJOuDD+MC1hsKYMUcOmV7B4WmUraAj4tYPa0iA7Jgy6D5QCktN9DIxMscXhMxoJx3czQ1Aq2q+W5XN1ix5XHnNG5wwIYIeAOrt/nKVHqOai6q4pWZlaze2BKu/ng5L4W8/vQTUrKmfrLozF8bEu793PiJQk012jko3JXHSQCknIUwaIIuUqLqMhhHoICKf4DRNlsVDHTYPcF7TTQ66Kae57+7A9k0FYxAhVOGKQLr6suW52sgn5hydYNqlRSofiBWJ8hqWq28E/n+gJBXpuFpEyJhvINEW/yUoBS15STGDuddkvHkq/cRtgCR4a8bNC/3OogAePQNoO/3W+BRBQ9xHpQ/AlVShUUsN4pzUTAVTn5K6JVaEL4w9Hb04dlozIuBNkmZUCKAOV7hehw5Nb2is7s/+3f/wQdY/FQiX2qhS/0r3g9Xcr7hp6c5BfDCAD2HwihZNf6UTAmIserzT34ebYCSvijQs2HVX+HAbX/ctC9UufhWvSnZK0FGhXmo0pjTcwyy91QbzPh7vu4OL58+ffqT3XMeAE2UbufToz+UQ4/OneFMimu3anakKOgr+U+2oRTT3hLcVp92eyaTGhOsKECZvYjD9h0KL6PRZ5PsgmPg0qL/lGhTc5pqhbmUIfTO0zUjRu9ULea1kFU7OibU+cHTjg+TXS+nPK9RIM6GN1nYJW1Ee7wSddUHdF29uu2xyCZ/djRdQasedsKlY0Rm9C6XN0a3VRdcW2VHg6YV8aYL6yEnMZze719YNuyBAqaC3fQ8yW4aL/ivTgLgPuSjVcRLh9sjDOqYPyJDW0XEEMrXBP2IMN33WTvmgP6DmCnBzehkF5IoRdhYRAvgWKY/bSqUoWUBor5Not6agfh5B2oKt7VY3DUSdslP0xjyyIwSRrLR8yZpYJT8x6CTz+w3DoeBjUL3Y5YedmvMdrLRpuqkRmglU4bsKmw6EjoPaBx/4PLcw+Ht4I8xi+w5uKtfD/IzZDEEGPxmIC+OYY0XJx7mGG6cgZNPTmeDIX/3rkX7A1q0KPhzHygBi+i4J4eDh+dnmDnRkMSEHnfpFOeseo5tEw1H8nKSEJn0xl0rtybzBWpMnyEmsc2vMUpOlStLNF2jStokQN5Y7QjjD17QzfMRcULKwRGv6HF2DrU5OvrPGJDJCa9WyTem8Y2j756hMLi4r1mZ5cm1azNWjeOJWMOIOUxTpXAf8qIFGcYLR/22eEdBBCv+vt5B9Rd650JkSa7TVR9ljjumEtme9EBnhgkktvqiPkApZ5AeGCVPQTevmmjY+6Nj9Ouc34HOUzOuSETpdPaTdoaegy49BleDgdrbbeeczziiRLtxqQrJMYJG3FXw+Ph8eDErw5Y82RvScPKfNOpwmDG4in+pnM7nBtEsSq4mzXDMnq4gt6ekLibPLozGmUb0Y5MkNXvUYk4BZkDAeeLsFPeIzAs3XM9dfZAOh3Yd0wiiJxbrPpHPWId7iJAkxZxKRoNWOBzqxscRd+CgnNlbjQGb9w49JFm9T9L5x57s0fVCguAb0ua8OpKJzoN4YtBwjMCkN49ellBqJnXew6XLdIEEx0FPlWoj6+yVFP9uvIPocoo/joNaqlM5OZE1ELJpIXPRbqNGviSa4vY0TyPhLHG9nE+qIBfqxPX6fCA+TAKvanCXF9srbtIYe3mMrY7pmwNH0BN3GXLpPrCMHKNmnHHMSHnW9TONdIc4jRSlhlSNoNat108/9Ej1IRHJu+YsGjK4KO1YsuwOWsltTkt2k0N/IqQtdNT9xCg620HY0UYQMgrtTFhRi0rTwQyfM1hl4A7wnjEk6HVHBMBT8zDrWPMK3+BCZ6IljxOpaUxFOavqpE4iqR5PDKhhgTY+wNYjPWArzyCCq0qXzJPmpImjOxo1G405M8hlzeTZ75imOuxkdQUmCISM/ETs7Bw9u9U5N1lgTtg36mY9WYCvmmp4+sIQVVc/++PowMbA4Zs7Ysba2WAMTdCIC0qYRY6mHo7zW9JA90jVLHQa8zzldVZOIHqcb6KEPzoTjZFgdMaXwYcn8fFYs/5S98kPCj09p+S47DTAGXg1Ylc6SgsMuTCqiQFVyKkl+g6M+GKre6mWRq8y1LQ4wfmvvwsIkmVWhaYJy4ySXgChnJA+P/t7z5wS7J1d84uPnDjTiyYVEKWKTU+2sIgyBkrhvwKj9S7IOAxscXYU02mHMDsib6xQVkwWM6nMy0r7VSJQxFIOP2dVWUfXQfFKvjwOY5SkrPiULeQ9M65mB7RGoT8uK1lXAgrEL3ANikLp6OgniE3TkJTOqDy5ce2HSv4Iw/iDrplKzKrIejxw8qgt6TfK9A6NlDQVpEf3yjrKjr51Ql3npZinEXJXcKZN/pYLkeU9HShxQSmUyxkdCYAzB2jkv2+JrH6Gk57IYw4MCQNGbFgF4NN5o1Y9lKwmdsejZKek6QmWX6fXLgA5YHwQulNYl1TSqNp37VFP+HUvR+HQdIGqa5nmdUptKTWavnBkYUVZeoCFk7XnQDi9p3vyrwnitb8M7d1oL5mGX+jLpuAmN3W/c4ZqKZQGcPfkX+twC8FBF5nRJGv5IRhNbKGEJk4JSwOUEqki60LZUUigKIH+PvoCTWikP1cnJ5ogQqaC8wzDVsPkmV3opJp0RgCx4MYTCEuzMZyJPwUoHmcSGWc3AExk9vXjmrorklM+SLV1UNM4jMLAKMBQIiDb5HFrDIBCLKLa0CkhUh3gqXTeZsvm5zDMh+OhqG4CFATYYWJGKFvx2hwTxJgQS5a7Jw5MNUQzV01urukavizxIoB6Mm14QaZmNKUHn8zoi0U1YA/fEAMHQW+Py4sHHGRB8xKQKdqiXKh+AHpbxfMef/KW0dTu3PsAuidn1+yvtBHIsgGlGJAmAA4PxaN1mhtVynKCVDkzmFJrgbTwn5DSU8iW7XVLmhBHyWBXoNYz4qzVNOW5VfIQfzgsyh9uAFyHAHrt29xOjDjrLdZQcgfaWM+9QuAi6nLZ23ePxPxLCjF/d6wisJB49D+GbuQEnrJp5vYHFmqzJQx4KB94KCNKQnqXOVUGeprT2BwjIKEwDjKk8zBPoofvCpYSZM59/6krHPxHkoJrB6peypRH8h2kwhoJESgp71BdQYbddwxtdRDrjNDQJb5DcIi4JYqWDRhaibjHXSIMk3FFR3rmoWSylQ9ofpoD5IQ9TrPm0x+5Q6r1EMCePBpixY56resVciIU/TpGIHOng+M1BzEPnxJyrVue5lkMqFO1E1qdaT5cgr8rJxSrgx4tyXBSDR+y/tSNSAFRL1c6YY7RjBtevfEvW09WD5hklVefhjhIuhZRDQMkgiMiCmtpkxvY4nY33mzhA3OhnHjjcTsOLRisG4C/DrRcxCIAOLBaWy1sGYpvTSx8IVvOgj5tWkv5UI3QXSoSwpboZrh58Nescl25OwOc83Gq+ToXUzqVrWTEf/A5/4XitVVotZylGOTNHl+APrB/EWqizFE2ksf/UlA4fAC2RgslFsIyoBSUlyVdEcqGYJFCcQVmrhM8XmUDQim4vA4s2qoWkC2HmMJWShXRvKL0NZTzAyACLATxVrf8bVrA4C4rVB2YmfzlB3oxWiVLFYgLz/65ybBEwEsBtsxFFpQfANf8TKdFbFlKPGRYtfJB1hUuF3hwRo2AA5Ulez8HTOPcLaO/FQRcEQPor4ZCnuvI4SlQVRxbDwc66w2AfoiPlM+I5Lt9Ri3n4NwQIICqQZa3ilcPpsu5oAyljx71muGrnpazTeAACFLDovsOm4Lp1pIXLpDLWf5d8XmVBz2NZxDjr9JYwQleWMtL4LA3fZNfi5ucab+oFqoEMBRhK89iix150gMh7KMKG+XSA07YS6RaWaB03rgc8/b6yJDBD+LdFZesoZwho337QkcRd6ERUQeWVxc6KkBNAyiBiR5lWEdulFhHYYbNagIFQW/kQTYq3sehJcxtAlldqNoVhD9GBLY4sKogC69FACXgtTU8tJi9CD+tiw2InNAqPGtMkVTDmJXvqokP24oUmkI0wegefFVYaHVLBAdQgaFVRUlewjZoADxQ7sy5Ed4poLqN8ooXhyheUmDRF5TSVkwAdiz3/xzrhOh8PpezbAVv7THlJnxQtaUAdxyESqotYcZoq4uyNDTfFpS4xhdAtsxtKtKmQumjsnGs5TYHBsdmFADohbItYvEEbIwURI8WPfEGZM2ewss7B4HR9h4q3vJ/CmWrKkqq7QXVOlNiWwEQYLGF544DBJlqmSECSuXUFBLCTPMkA7MMzTCgHKVZbPuCbYnX4haYTw1bHBEwmr3m3Q9oooEk74+iguMbyAIoqtjoL6VQfPEAdCrXEJNpkLqizZ2e1sWwkA+wpRe/ywSshhC7hq8IUIsgBLSckRhQnkgLJS58CE4K4SgChFHY4mUGFvED54fqwAKrCrI1WiLQAd5SFuBYkeUASPFFAQZu8jgpKKvQjTutJmNA2oStBqAS/zIM1sgSw1EJrFaaPsC2tchWFVCeIgtfAPOWTrXQKrCqCynzveqDItUhQCmMOnnyFRGkslsoJVqFEoFRn+PbctFBxihudMbIsFJYVSbkdrC2ZVftCoMXGIgtP00rvasKBEqJ1V+FSwqAArgYBD5IbdmqvwC+hdUKwurz/PwMwgEXhfi5Tr1sez31AtXcpar6qxkoXoWoenl5gQ0cVfFlZEUjAHM9B5a3IIUywwaAwLyqANXyAzAvDYuzCIDDbS2dEhxiZYFFj5AAsfw11KYiwJLa4luk/nCGLnEhtKIHnctErazWCpaoH4HV+gEg0ppgDIUQIzEOClUFAgM4JQyaDESrAEMRGBCs7CICtbVA2zEEJ4NLGQd88sRe52t/0OFZVioCUgp4xQGQtgLFy6DYxhZ4yyJAmzANpTwA+LZrC8pcfMl+DVVSqBRIejdMb9m2eKE8QJsAAx0Y9fAvhiUFjhWgdAD6QsqzlSpSKL3Exfahek/F2YqtrVcf4IMJqsAz5+x4wih3EaCqz5K9yPSiNCkHgLNceCT2qsAP/dGjrFcEwu2rDXSLIzKwDb4lAh/EaQXwpwgAcfFQbVN4B9AURqHVOl+RD5RCiUUWlAKM+nQVCrIg1ZCWAWUo8gFKXzCUjA9drVKWExxYXYZcnuDzYuhryCfDC6qwJTBVSSmU7rk2UAYAu8xfE0DDoDm8JpHLkPk9GTY53FZ1TfhA+dBawQJx3AazRBBEimh+DjRl75Cz3svnj+kJ4l8BzPJPb4u3LOz+/K/+2qexLid2rUc9Idd9eMOvZ+cpf9PeWy29wTMDh7rxrl5vQ+i31dzdHicDwjWR5YTm8SzW1QGuWHqNNVi8NpMQal65C+LxmpGgT1JMn6fd/tPuwIb8iSHJ9Iy3eXID7kxeYzSV6TPWg94h3t09WVXxSUwpkVNtOOxLm0oHsAeOe5LC42kv/eUyy/tt+VwMoaosG2WRgeeuls6zmGCAIdSMEkRnWnzn5L8A71nwRLeB20OeW0tiZUR0kqpRJryM1JKEwWHSXB5BHRqqSnccRcXVKd0+NmHLY+pkYQx/utCSwx/vPgd7TWrIoB57C78+QeBlVTxbuGo5ukVNWr1yVTJd8PNEtcxXFdiYAPYVC1M6rztnXyozCPJPIv8tNdz+hRKP+nhSmKHkppqcYRvEQPpl7ypL3+NIFlP/WFufM66EbKZzH87Kc881nUKguj/Q90xOD/YEEQV6VCScSUh9JHp9jNUxlksqRPXoMIpYRGUQycelfuLPcgimaZ963fvRpVp9eMaxw7czXJLg//TNCzY5UFOyRkKinTb025yTNxhSJXq/G/15lLZ/a1Plq6cjUUiTfOhHfPIoqzlQjQHQLn9lxj/xAOhgSsAp00E/MoanbEWAMGgdNl1pTLK00Rpt+iyHAOpz9jC7Pipu2JP/Bh+OrhVEgniqgSXUT7rhyTVGtIxnMxrhuEeVmKTx4XDwuqW+FakbPwi2XryNh2fqD4CwNsYxouQfnQH79OkTPBxlGiZk5ff5+H6Cad8a0tBRZUrgKxqqvCIF8BKBHp31piZ90tFH5F+eP5Ey6FT7IwOauHvfmjc4EZffRxtnZ6MP5RAEKAmzLgVXClVmhRnhiRkcizCUrU6VHpUZhoBK4bihzQAA//RJREFUoqcgX6CVFA507v6OrkGKYLtf2cGf5gZZmCFqPlRb+QV0hGCr/zZNUmeCgX9oSjVlHhxoAmVkmMOJI28GVLxlJviAOUYGar/rt6ZqiyYfXIaCjPURwwZZH3iPzvgTLfnomtTap5d3n+XVD1b1M2NB7FVEGvgXGHh3CzdNzyf/xITPivRbqt2Oqto3ndOfEON4W8sCrpXBv7VeLfpUGHSfYQUcI7oBsdHASPolBSjKf4OTnoRHgJPSBUWOWE8W4WVEwzlLwHGR5z5bFZyl7Xd8A7FmJ/K2wAZfkcqWOpYPMsEo2F8CK8h1Y2w8EKs/o2gZT8bqoU6/p64p+4UOBpO+iL/3ilD4wEPVofyqyLwFntU4glnK/cjC0hXeB8Dyp16xyQxFqz8oRCNihiVGyATYgEG03FqvM7ZWrRlkwtmBjn7HBet+AyrOzxngynY+eY1mMGikG3lWkD0oD+Vn+8rXyVQ4dNrT6k+nAGdQjNM51raxT3ViSe6VoojhdZ8CAbDsOE3AowVlKAxSkmmQan5TBWBYZQE8s13KYl7Vr8XbtHCg1QWDOunVsCjbsvoLVAurGomPIv8ClAFZj0WB5PWYV0Aoxrb4gjTeofeYzdC8VMsFwJ049FAyfJQwAFX7AdqkjR+CMlCCV1WEhv6CfO89LKVAlbnkJ/4BPcWTmKWKzhCF7RDXVsUXbKvlLAL8IKezw9NiEt1PNkd2E/wsa+88L15tC9q0EKBswLaKt+1IAf5SFhuwOBexFACB9n1BGYClh+Ze8w2OCdVQNoBZSxVBzx8zntCLRGLc6l7KAXBVh1geEKCaqxBoU2FRisAGXg34AIBgqPcRQYDFDJSZcgFWlvOUUIqU+TnAclbNbd3yF0knhN7/Lg5ynreQgS0/JZ5X5yIuHCsNTjUApZQIvgU0F4mC0VqcgWt16QdKKVLHgFKIxC3bSEFP4syaNfFOVRIntIkSbwFw+qXAex4A2TxneO9LoVWg+mFAD5HkJE3fYYCIksYBHIpa/O7g+e3tzfuFMYFUrAlUK1jNuFRkgZbmWACDOr3aKikdHk3GgUWhtUSQbRUAb7VIFYJUz1K+QJkAeFUVwFttU6EUyuXGKqsEpABxCZa5xEKriw6AN1atlofyg1pgEVUUKEMRyuLbKrAcLhRXy9RTHLbeOOSqnLCVWAYAfAVzUQS/ODegydDSlo2ttLM8Pz4dOKm87Hjt9lxdcJzg4infkvQqC8ANryj9oeKYCVTPNH2fkqkKy6uFAEtqET9ILdjyAOVZREq9eg+LYdQDCm/EV3U1FVa1GhaUuIXS4V8h3UIp5SkFKJGy9Iy+N+wST86Mg+hTQLlit3XAfX2oeO6cCFDCec+lLRGYlOD53ZQPDofilAQBSBLvsAisMzJUCQxFANpKAaEsEYjU0JzT9XB7EQvNnw9Eqrq46Qiadebil6+8JePd4dEvKWEAPuih9WtKEe89o/J2YYlkO/Br2DeuGr1YoXrKQzXIevMXBVdTP4dznINu6QtAI8HgredtT/uulWMIwyLQlyJ0CdH6WgZd7NNgzmxeEH1BLgNEA9FDA8NGQnAtcXg+PDM/d/4+g/R8a/C2uuDHSfpYH+KrJt6D1NApG6nSu8jZI9zQI4CtfQxG7zd4GWW70FDQORm85BmQI8ZoRA8raL+nzBqmGm26sYKF3csiE03yXNuSO7SBheedq+qdUGKBaA1MGFJBx8FL0hwRMK+95g6Xdc1+pRZzZd9cceXejBW00eoIPe77q1jSN441WxLC8KJxOBC7OYikKg67uqcngLq2d+nMq1jJ3csMCmPhjV45A0shucGMqZ4F0Ks/vPq5LReylLRk1Eqx2rcCbfDU582BnjfYcq+Rer6tnjTY+205J6va6C/UmQDMgUgPgC2l2mrH2Aih5PkeEUspdBZQl6p8RVwGoM5DsQKNKPlH77w7GPE7D02+OuQIcKLt/Xvz0W//yEbm2F/91nU75+pDtH3L7yGgZb8/IIcOAGUIaqBq1S5A8wMw4oE6B3U0UuqM/F1PlAaqn1cJtk99OjlfOFSi7Jt1xpln8EZV/QmLTM1U0tOzhWJqoVWR/kaNzjhsLFYPOwxgWX7VQ1dQN3SSEtzY0oicNc7QWpMpqeJdsXwl2Dt5NU24RyjmLOHVDrdVN/WzFAETDtf15mdcT3vGw6+353BMPjQCiYFmI2gFK974z++fMG7GJwGEbrMWu6grjrakmBCnEvAO0/gae2xlyOqW0aJ5Z2DRqe9+Ow0897D5n2/BI04bLiQaHbExNOmmATAD43kUD4Spb5kVDA+jT1nwMNkJ69FmXyJViut2cKSWWgAs7SrKiIyVl7WON/KclnaLjEnU8/c4A97Pk4f45EqeVnjS/Riwd0iC9xVeoe0gOFNE9veQvjS2eoSiMEcwHjRuleQNNJ6XxTCioav6Y7/aSzysmJyA+qMiMiFNN+iOb/JYBpdI3+zm6FD5qWAWsjPjwcx2fSO7WD/82ymkmT9647fMSAQzjMGKTjxRRTSqXpKpa8BTSSH0vV5VyiZw94KEaE32ZNRk4P0OtuJt520AihkUBKiqaXHwp9JAC27lI2jvIYT4RnaN8ZcfA2YymhVSxZTVg/wwC7y20GujkJCX2xFnm2tknFbvzKLTVY0WZBxmIu8oxIRV+pplJXk5omePnIjpRb//2qyVMvysxdoaBhvSfhuE/+z63tJ9Rnn00wXeKBhbdl6OM5TOPqt4pbDNna1VWdkZK30oXWOMiFnhwwbw10P7HydtNTPtCjyEF3BmRtDW+D/vup1xhkUKT3ghZWRmv8KHmsAmE0a7js0SL/AHeQ0vmUB4JmSMS6EsfMDL0PJrKDPlgq+rhdraQumjklEdWKC3f8qzhdHcmAZi5x1nGUblPSzO8nwN26bFufWtxAJVh/M+EurPopE0CnO8q9H8UKArDl3rZ8KAw1zYMld8q/kDlPNr2BrFjSJLZFsuoFqp2AzkmOwB4ubHFIyF6ZQYLOYPgJ6aa+L6baXAaN6AWqYGkMwdr+QQxopxyd6Y0lGW0oXnPVRPjIymUgqlAMVXueXfgjIbqbIB4NCbAG0CtuOy6Mo3Le3SmH0jJqzK+TpNmaFwDD0HQKhWFoAf4pHjUQShLNNpv6f9ByKCtdXWPwaVKuz3+5eXl+c8+oxRZIvDg9EPid1ficZb4BgAWWxLLXhvPtFKlVbwdrzMX0PpsIFUCVCF7Vc7VRy16ahEgGqiKLSJElm0bW97Q1/IgigY4wusKoASD70TbA1SBjeuCSHTQAR2TVRKf/gOPFxdx2pCxvBQgrfjlFQNbqA8QHxcTtqjxdxet2Qg3t7eQNqq4w8Pnz59QrZGQSCC0NoqDKtaCkoOhxcihpUC2gow1KVKURYhbVtNLvjQCFJtAlCOtg4B1fpcJbWrlglQCuDlAeBBFqLqohD9xdujdrAMS7D4FkqnXEjIA7bVD3o+qFriRQAYls+F0oHi1bDFiwBhH/wLX0h5AHC6WWjrAlqx3hCpJVJU28ohxMjzvzHMJ9NVuIBq9QzgpF3rlJyEcsOyObai7cfj+dqo9+J4eYEXL/bPu8MLVo+ZjjCjBlX1DUHtTYiDI3kKVD8gwAep+CWAUdIKrL63qcRSltttKg9lpRZbW+PwgOgQRj1QNqDVDwzQqSYQBvkHoQNR/kGKhlUCdWyA9++EaZRGwIvw/MqSF/zzrA/iDaawDYjUmOmlhHNADUG0SzMsW0Ab9DOBYR307CqUGVn4WamY0OBQ1D5V6WOgIoXFsNhKXE0r/ou+IKuRW0N10loNiJhqGeWIlMgulm9KB6oBUPVGLTitLQdp8gDg2Nr96f/2H7yJnQeVLqfjzeeT8oQKG4OR8bkQrhERRADTakTSFBgjgRZK6O0cpuJCW8ftQLDao7BxRNm7BRUfDEjRNNfuVbrxMPAMA0HMUPXYdH3cvXz65s/+1Z9XGwF+ff1y2OH7+Xo+XelLdjQbs8+pfzMMQATHOAEghVYNTCWnM/W/8214GUgmcbHDxEjwWBckeu1HROAumxHYJE2PgHBL9wJ9nglBPDEaJTYB01MeXmObKVQJ0B6BLI9AgJriXU/S2eLYoNq+BCmbgS0iDqItqn6xl9hBilXvw2XUYLB33k2namzHFW33MJniQfTh5Hj+Cd3SPX9wIUj1msdp26hnkbUYDlszsLL66c81d+69uIQVZTiQk5W/OqwPdq4d6WtU29/20cpwrx7emWFYGgL0a1AgxSWbEAOpksYzEaAp0ekSaZRGaxj1mdrOn/tNqIjGmFMOFt3L/T43fkYdsQRVEaroO+UHcTn0acY7dnpSAB2CHFh7Ue+39WGwj7SCUyNQlMlqGDKovHmt7m0zMJSjFr/CmfxMT1FbTrsTnYwWyxIc4HSY6iF3T500AXsdJ9lH6c3pNA7TnL9Rxdo6guBLHZaG+ob6ugGFgVXd9coxyzyYG0z1o4HI7Hf+gY90fayJABSy5nQxYofnZ856WGQldRgYMhZRdvH5a8EFsLbiSDMft3hxzMZ/RAA0k2kcERghWqQncMSkdomXY6Umf5U8CYBqVMHlrVl1GBmX+8g6HGjGHDGHFdwmy7E7FuCkhG6qx1ViApFe0y/Kw/OBnpJdONV7vfzDIwyWAeuYcEHPXefng3oIAvz4hsDpfHk7nqDDbK9yVxiEUeDknPOyQ0wXshZl0UsJpf7zahNRxC3jkwyh1SRhdSdCSULWM2PoD9u94GN6lIOdFr2RxrvdcKGz18hnVvgsPloSPScFQaEVcPRzBx0kY+SMABo6NWcSURUWkus3W7OvUwWJt1ylm8pQkEqnnES4RDykmSa2RFIOeCzeHxdwoLcYoEOhKnuvcK63/eGZKNcCHa9lIxAKZdihGXkT1HbbMOfxNzPCNRgsmYNXDBaolyu9m5gTr3uISYiHOKM82etgpe+9qMMrgzWd1woCfrCQjsCkB4pSgj2/vDAEdIFok0Qwk5Bw4osJ6CPp7hvwoM1cdL56xxvMSj46R1/GCLVZM9u5vJFQtHcIYOA/yqWHx0CEvqAUEEOdNa171hiv9AXDUQiLHYcCZlugo6x47Ar66RzHSRbHWrxbiZQMdsFhBaAQHsozS5y2dBjNlEYxCylgNPOKMvXShLgDGpNczvAPlAtWm9P98kehdh1/H8xgnuovJHSliUnO7PO5c/CE7IH5SGNMoya90F/ypx3BsukRDX5eirrpmtxKRRE5iav0ONJ+L5CUi7SeY518oESCsDDK7AuX/EUR1KOOtcjcAFO9FKQSQKt6FpsYqzM6m88rcHd8rchWvXI5MOf9tA0xGRMfkwwlrjxVhv/++kfm5+PpyEEX/x2yNKJeTdUJyNRsDOiAGvLtZ7V0KB92/+ov/6PyOSUT7kfDjWlfLLneUhTpC1fs51BpB6I03lFSEc/waMvTobhjgTcB6VNEn++AstETjMBQ5QPaMojiMcyoe3rmBb0fA53Ppx1cV58/YXPHf5krhtGNyunDHfkaMrTCqAt3nNaBTU7exNNr9fpW3FqDMHgCUMIft/SS5YYlDJyhdfXh1ETN8I2jxbuwVAOlCRS1C1qdtPkmbHxbzROWbvBJlj+ZOSgUdZsqY+3yFD3MGnzLKi/IGghnwVWVfoGEnoNOdjtSdbAAdxG8cfWsIy4AkkR2T89QMWaCDXNqcA5PkHnCIAXUEpWrXJB2e8fSsKoLAZwGmeQSp35wFxJJAmlJSRgyZnf/B1iHkDLdIXHTU0c2UVBh1cLO8NI7z9ihYN3lat7AG4oCtNNattIbkwL0NsWJkUViMQdAadcwZzU4NCkZbhgiqubieXdmTqIblqTcz/A9TcSBPqLci6Xs0MOEx9CxOFIW1OLVl9GrBhD7lQyn3f8b5YAMWQqBRZxgd2BQJBrApU4NwlQ115jR2naq/ydpb7Yc2bJs11Whq33OudRVc/VMmToT9Rs0UibT//+CmgeZSUYTzy4gAWjMOSI8IxO1Ny+lWVkBDw/vwqNZsVYmEnIkys81kitWJ2SF26oXZ+niV7GTPWCq5irVeZ9QHZ3oPfRkmymXSvODfCNY5gAc+IDR//nzJ8cUCLvc+4pMWpygBZEH1P28Mpw6X0CMEoE2RRwivnvXMY6cFbqDDwNf3KLkQHokYWiENYi8TEr68X7J6WHEIIwQ3ZTduOwvcwPO9BdmVga9a1DESKvBkNCo1132gPwI2kSOW9HCunjrt/lsukQM7SYAvdBWwg+3V9BWU4FwB+BWIvzm02vTzQ65IY3JHHxbTeTtCKCKL0pTZ5OtlHDAGKEVohfhBD580hm+Kw5D9LeceI2oMin3PMQSjsLwSh1zkSw6hysd+wBCOxXRrEbbYWZdzpQ5UWgZghgYhd71VJp/CQuKbq6nQt8+3jjOx3ca3WzrmMaGssax+yeMdt8RSZmWBNAVtCKtwt7xUi0nUaea3CpWRnnbzhDy+d/ATTZqyqR3zIdwuhuDqLQNurrLWtqabhaNVRMA1NDFyBdRZxlORYKN73K5sNRHPnIFISVfBVXnQG86Ofvk7Sm6yk7AhMin7kg5ITTVAGu57IDoMqKZjYxeja2sxuNaXxE1H2nOJEkaWe5p/Ma5OW/6vLy8IJA0rcFLZ6nkHqn3uoksuXPn6Y4RI6nYu0Hb87NlWkkb+8W39ent8AmkZOeDMTc2Wz96L4HmFsl9ZpDnrvmucVqZeMQQ64EDpJkK7rkEEGu0sZY+7Efa+dwzG1WOnpcLWecY3QMRDjiMvuVIHbvpc21Xv5hpCBazJcFSknjQT6gE06uJLz86KhuN3eGJBQYvwhm+TIiobGl95Ubk8+FpTs+Jk9l3eSN+T889OndbiaEAkf4MwtyRSA9kgo74QkZwD6feF9nHotJccRKvrz6B9q6OecmrdK4KY5+9Jj/c0xMDPj7DYny4nuXePdOOrantCXPCFlH8A7Q1L8Xyo5GkauUGqxchc2ZFZlkApI1TXKv04BjKCqTLhNzUcnfOpWXn55rh0pn/zCj6BjN0+pO+4yp0Pqe3D+NLKyHRUJFyckPMKW09mGQ7S4/WX5ZaybFFnLSQU6kb2ApIeJZKidW2oXWbyEJrVUw940SVeUIYBtM7+CzeCEeuZXRbq0x7njVMLSmu1RqobN9ZZbETknzcsCkroMcQbFIxHh1eyDrQmkOYlYiRDt3iVA/5XBJiP0ORvdUdPw4RyrsgiFJlfPPxRGjGj6FTuTGmSJ0Lf0/P8uuBYDItsJGNKv8Tf554dYelmj8+1TMWXJBpkV4zf1itkhmFRmFjFEWTHoRLP3YT1gSzKU9lPr7lj0e/58CKFE6RXuElwqzKtGTG9vLe/tJekeaTUYr7PITjWBA769zfTbqPFQ0MEqcYiU0uW53A4dd4hjMTtVfTeEePBfMSj0V7Q5c9jqzDKOrSg7///e+USE4ThJdeCOxAQ2iqM2HlSgFa9WV3iIUXg02rYnQczfx5yMcn2uAzKzijm6gs4OwISXvUmw9oWzvWaX18fvzog38M4hSbYZoBUpD6twtTLh1IJElIR2WjUyg76HcGr9prdmGGiRnF9MZx6s/s0amkJaOTlIZZuRC136blySYgw2rLqiQG+J0bKWhIdzgrJN7sZ3njC6+oAGSrW1+iT535uR0uR0lyKMY9P6gyiBC8GDLCrjNfInSTjYnumYZq511ljGseuLS/7WocQMdsScYn04bdIwZhoFqLMQQrsxfN9Dv+otSA03kI81abGYzOHyRyg//wiCo/ukY62RGr4zzTyr1ZtjiMZNZm1uXpYycas4U5kP40joTfcOxFbyRWDvKDpqYuMTAUVWmj6qQomrXWd33hJeI4SKDpJle38sFVcQPZyi86pWK50GSjKOs6msnDthCxopUIsIwpERZt8hUaYFNCPrMaP01b1OEnHvbM9Y5fg4n1BeTJSjrLi05l6ADT5D1j0dNz1m9Hj4TXQD7UkYGri/zHpr+/1LIeGJhsUzUcba0mhMacapA8dG/81ut+rkpMY0Qy3HlSm3Rx1GSSZYrETk6S2a8S2xp3rCae/MxSQqLM/LBsa1yvOHNPRZ3U8aq71YvQ+Xg1WulgBpxoO3RJNFthLjm5lNGZXNvasWiv7tUJStiBrNWw6Box95EOduKl09/5u8GiVTr01pwSKHYSNIGpnjg5QysvfeIUVgacVWlwK5mTxAjQRI8kphxMdeQBzKHFWR2VkxganML7sdM94uwWq6HXOQ1645gHzxlbH8OkPcxMoStOC6o6an+E091JD2RqKpOisAmO5XCE/CFoRZHpVTAgLsIFZEQqmbcLi1NYBfFdlJ1gSizYlAsS7Fy0nMV5K0do5CqpQOcnTMvB1+pw6IaK4K4JyB+cHGgk6U4vZDnBwJwY4MupvRhM0LT2EXsE3K1kbjGhIqWSVm1KNrdlQRW+dDWuKoOq3jAVU3f40HTkjgkxNLCKxHwOGKZdmFY7BYG1S5+16gv69fX1rW9xImDmEZsuUGVG+XhVg4oNqNIK3OMQQF3j2hngC0gjIJDRLHAhrYY2iVXfHIhl4bYJCyMwHCGTkggT58Mz0RkMrX/961/9NAscUkFy7JTdQXGSlg5cLlhAjLzpIs+Z395GGJi04eAFSSBNaRVT0MggD4aYZAKqCqulzJhVfXwRocHEcm7h1tocO8iAk8ACgFBSDpadIcigO0wlwagLqwCBwfAh7qp3IFqM04Qv+mIYBDAea29ZsPWENkdSjkhzUQO/wHSZUhX5YpjKSAs4MglSevhVje7QoDVOZtkkcXonSRXmWbWUAxQYRUoB7bREBpoSGQhPLtnC83fpchrjqJIPSnMkYpfr14/W8DUYSxHTFVj14q56B8wCFcsIVDkVT1phsVgH2t011eUoCaYJpq3yQQVTpWQhOK+YVDOvkK/gWkegGuGz7kYGQFBF0bUwqPhNR0Ds9M1L+GwvVNFFG8IBym2Mon+MRNPn/SD2t8FtbWWjYjmXsOHP9BO07lXzwG2RBMK21kTehyk/UF4VmRoHIyCB9vq506sY0bj5IDmmqLrnxGERid5koojgmJXz59AyOXRzu25Nf/2v/zXXPTa993wWJM9r18PtXMop824g6n3lUjTOOJxTWk2WwrNJhdJrJOTb25XKlpMXqi0JCeHcfSXkFG3zLmTdTT70o3jhcxvw8te//e2p34rKfks36GY+4dWvrLYv9DPJqsfcKBVRPyDzK64DF+h03QSVE3LxiY6fvYGymm7kR6oOoTRdAW3xd+1zN5aORjM3Q7lX60OAmKuwCKPGNx1IN4xfYPglMLmqSUd4gfx62Ft5Er4Aq7tSJIdftY5smDNBMz/zxImpnLtA1PLKTSBBJk76ykUxf0S96UhX4SDEjWjd1lO7XmX+dcSbcg4eaepNIbaynH2u5h0zQfSBJWxKXgw8r7kAWt69NMXrbJVpqZHhY4yfJRMQLXLSmtKhbTaSFXDc2lVmVfe7V4EbR4ceqQyG8oV6iFCS2LqL7bjpc770D3sxtAYxJAtvn1c6lZZBdnGy3NmGD+T7g572mUEtJNm1kcnAUSI76Io0GWeoofCLWsnwIbdK0p54sLIa17Bin5v3Sq0IY/DJB5l5jsj5Kz3qsYnywvWYqdmP/sVVzfVZC6s+Q5z/G+k2qFX+YSfBH6dJxTBLeLGQlHbgVjCxRZl+7aaNZA8xmYhta49cj3CFRu55kmr3JUJ9yFOVFQUHiPCXo15HOZ1Sfe9bZWgS529/+Qv2s3nlu0fe0/HG42XP/RqByBQ0GRKlxI5tcfBrqKhXF5J+rSM4oI4AigmRzHfNMkJUsAQjXSySkyQ7z1lwnx41RQIBesRVH4NydLHiSZ9MxaOxUemPAK8NLM+iUISDG+1QgnD63kufPTPhcw6IYh/TMjNWf7urw49KV5bWYPCf6rTaK5m0lV5N0CatQxkR/neHyRKmae9jtWPAnQgMVfh7lYVT9IAYU7QSMIT2KwLRmfOZT/NTN2DF7P7YAbVfv2vJJY0aYkWkIw0lobUVMNZQOwAtRMOYGY42YWTlIT18eMj7M9VK/eofExGhCJ3WLLPP2vNUgjR7RWTiJXaDOCYQutPnfMlRHpDnMxtJZ343iRkSa42hxY4Qy7HW+G2wL/wPUs+03HSrDEUvAb1S5Odui8l0aD11plbFX2I1Va8eG8n2rnqMg3ICR3aPb+0nr6Zd9RuPSciBDFglmdKpI5veLEXAjAijNkzNQ2OodwW5UBb0NfOcffXCFpNO57Mf/WptJvZxPunwRZH/jGKGv/e6XsedYVR7YYqX9KC9YH4mmaGzJyDPcuAM5tHfmUxHEOjY5wBJr5jqaEaPba3vPNRCQNSZ8/lgTwCHMl1ZgxhOolsXgoRXmbD2GxOP2R3KX9MnJGqVK90E5SKbh/Drq+4viO9XReMnqYip2MEHs5pOZcMkEwhqGCtw1uUKUInEAcJf+83GaojyvTCQKRarWKxiscpc1IFxoTsxklaHgE0/2btlAiThSIs7jyMprMof2CRoEqv+BXdNSe/m/InWIKYjxk6aeV0O9wD50DnGXB0OUKZXJ5lERIsV9G3YYjXsPp5QYDBMjUsDdSllCptCZTlnux+mkkSroojkLe6Yig1OjjTWRFcT2wMNIfZqX0FKqDKKCkyT/MFUEYC2+5MEMQJgrH0FMiMMoLHThdWFVyAmn3KYgian7jTV6pKvyL0MGA5AbCzDP8Wg73SjcBsPrVy84VCdmGGeWkoiI4avqXJWMEAOkMY4S9XVqotLAY0ARqzq2lZKmhQgDE0BCKoYNOBhnmjgNypDA2O2O5QAX1OlBCMpZwS0o4piw1Egal/wVUYORjgcv+4vJwEw4fz8+fP333+HTx6UpxxgxN4hBqBJLMyvYphtXpPMIaYJCwB1R2fySakFaUqACpAGU1XdeKS1g/pYGxmqmj0lsWN40AMlR1jOwCrTamSqFECfTEo5ZxWcTRObkUDAISH0gFYlRx5Ca2LoM8hxJ6gKm0CTd83eqAD4BqMkkG7j1aYyQBkgk9IqdqCVKUYe5joceH2HOaWEFqxiU2uU0d+tcoyfEtDkBFMMfODU97gfuG8nhBin21T9zQFNKaxry2IFPDiF/wSNeoys6mBxa21RB5Sha/YOusE3TeU3hKsi9EiCxS1gnvNKMWjtABIFhg/IHlUItGZWwNG4sBVMVRnKxcnv9bJf5Ve6FU4m23j6quxSlwPxy9bRglMRcaUVhiBmCCQNb1phxEg+VJFWaK1RAsWkxVlFbCRPjBble8+yiBGAMVCdsCmtBu95EuEslWGrqKvgTC+gitmX/qFcynGxFkaspI+qRGdR00P6fFiH49Np1ZW5A2KJ6DYvy9eB1VBoOUfH7Ur+4MrsewrglNGaZoV8ZSxXw+6LHGkQ6V+ALN00aeGk8wR1kGfkpJIUJ8v3ZtuKMllgVEB4e7AF9IyuSvnwz5ErxaS1f+fF6il2YlrHBRyAD4Oo1EIZ97AJFWgsUELbHWArqOyNtfoJziY50v2YUy7w0yquAsfihA7Rxz+cCoxE2ISkc11U+4oRs/wqAJQR7VygMFj1PYgAJjSRzCoFcJS3SWEGOK+uI5o0YhOAGGZVV2wSCGjn5NxpvX/kBTPKW93AIvnon4xCslvbRF4r6uIBNnOflzIAQsm8uZONIaiHBTkLzvY90yCUkcMxkVLBy/vHz9f1phhMCZDHFHm6mGcgK/IvA5Etc2OYEEjKhEAxh/ce3xWjVNLWxHfMn3R8XyHk79bFR5ES3XQwF4aEZ6ja/Pj2PV9mUa1saL1JRsRe493njlww//73v3NQJhO9ISTCPNpEEiPGaeQQYoKHALoDMHClrqVxCoVxygUAaBAOiqsjEPy/HUGaBhhZ3I3VUFDF4BiP8OP6Qxj1jrv0FxiY8dBZemlWzVWFV6eowsypa41qMH6HAKttwybKkZG+wzSNCtACMB4GNAHAbhDEBm9URLuSt0No6HhnyfhCiVnhxLAq4TO9MQV0pylw2j8FpgpshTn8qUqPzIn2KvIi8bSK0/S0YFkySPHRLsNBJmOh9888eKR88uFlQSuwkWqdNCrUH7HLrU6/HKRdo3x5zh8JHrFIXnuUBXXHpxyBX2LkD93sbyqCcv4DQNEIx4iK0neo1b0PbL+DyZuARhgmC6HL/BpPzWQJ2HE4TpLREjVzE4Yc0i5fsTvClY45hafV6h2WocpYOlcdXDn8VOosyTN8zzwKQ0gjAEHJwgfMBKvVikETDqjCHyhQJJNCsSL7xjQtneJOfiwTjJuPtFBssO1rPFD+hPzHv/3X/7pfT5H3U7jQkeP8ilo+PJCMocc1q2/AmYJlWhMJqu8K0fvtEuddG32ngw0j9M1GkKxRpcTMYqWVF1faJRa1w5HM6IbHnMr+9fGd29fnv/zDf7IkLwFeP99f/aI9P7lRxb4RoVxx1jDlLP+K7Xn0oumPlivydXTmMEJP+zi25vOZhxJpJg6JhWyzXGzqN1sr7bzSsX5yI/3jFcFlAfmaLyNaG4jecYCc26arDMtXAgH5MYqkY7reEQs4ySYW81BTFYDKm7lIrnXUr7T6nr9r/wx1HTHzn3FjVaHLgQAaDseKTN8cHUGuOyu85YylHs7KYDffvFvF8iQTbD3w+Zk26Vj7fH7OliRqzOCvuyGcaRJUz9G3enK0IK0RECLJSXYycqzJJorUsjdGvaG99xMXtde5sV13ddCENbRTogA3HzfKXiO/FzN8Jpb41Tt1tsLuSF2TiSG2GktkeiTqFrZC0k6QdBeJR5TPOT/bazuyeQGbbm02aV1DnYEBdM2nsErR1jKpHKnzXTmrGNM7vp6e8+4Brqd19yn7LHz2/R0S8oSZ9/4e8usfZW2tBNRq4BgU6M77ibTMqY5+GcONYsYracdgaxHQPgQWVNEbNGrtJUXSqyTMNHWOIygzxtgNmjpaGDt2DA6xD4/PXR4Ry56+A8HCU3cGCGBf4CtJ+ePHD68BXheJLdekQppSKB+D/Q4phOd0C00TKsgoBk0J2tF2pFMCyPcr66he+ndYxjiltwRoIXC1mc5mhxiO44swWmwWWqZVXadpiD1jk69ulSDvy1OvC+SxxBAxJ7CPvC46SxUHUazTZYEWqxGumNU0FRA1lcxcchRI8n0bGimjjbySPSjUDkquypUoZNqJFdVYBriSvyRLoQaL+yg0/cQ6HPmUsVVz2WZqGZ1tAQa9TvZkuMLbIQ4pj8lI/gXdFthniCEpsxeJP4+iqHj90ixIaPGUtv5y5LKS+Z4W/uUd+/U7r+i2OV9axw+ZzEWThW4+S/D5Ti4j93HhctBPYDGCfq1brxL+bL3emr2mK5GHkTzQTN11F1aRyBJ0OOWvUUhbepYULkftFLRzVVQjcQL4JEMag21NJEwFKuMx2EO8xxQyagSYXb1NVNu01CC6GKMBLZZAg3XzFw08YYdf49I4gLCji9nxanp6icxAXzdt2thiGI7KRI11WF1eSJCHzI3M/Ga1NAQyiiUo/qObeW7+M2L4yCx4ev5BpzLx+klPViVjTSioZoV+ZPOjA+Fzzkyu1rWmdpqZToYEtnctb1bzM0Afz89ZdLEE8JThI66MV2GY0h2QuOr1mACaWb/FT4lKwi6m19HpXh0p27gQEchoIcCukGX6D//tv0kC6Al7McrYfv1Z1YwH+2SOzpwPGYvHh0t/h5rWjFbd0GXs5Vfl9xJ1Eep7fSpKyfbGeMxOZWzM/44KjvIvGeQ/+yN+kElHc0BCD8Gs/G9P+Y3N5+e//O1fMHTcALCjY/eBgC/5ymp2v0+WZccX0zhDN/4yumsVJYLOBsp4y1nH8Dpd4ivVImuzZ5KwmBoJKl+jQb+zmHGIy34i3r6Hn1TQmiRlz4rVOEiX4jrjz2RhLN3KMrg5P5F5hBE7RrfieZ83mThetNRa6AaVCuXu4AqGsOUTD/nIbM7YPLG9xjOK+VQPc+bJ2WdOotIvgiCUDBMH1fDz7ZKkDbFkI9sh6a0XEpTI87vhZcRW0pr14GfQPxR95+qb77PMuBOqVwUjNJ80PGYXJtthJxf1l4Yg3/eMRIN0phNKBYrdfcdx0YPkocgpHOOdVKwQXtCZdUlX2mO4RGQz3L34N91Mlks+0peM1iI5SX8qTCXMjDD1XIDpN7M685L2mHj41nsm9DOvYjND3xxlJmGUPNQbJvYsBQ0pQ0W/ORhm8sRFeo8JxgNnXKgQxCklcwsvGcEeyDBYI7l/ibOE8u1CT/pn6hJd/mZLpgGdYVwi2e531uQftOuiky55iImIsEdlX03IsGKJJKS1Ux7vEWxbEpb1nucQ9qc63ciJdIv0q+7ozNvl9fXt999/J0q08p5v7ksy5vx4u2QFMc265DoZMZTUffzlt7/Cv/QjAeilt3Y/00wPTv/QvAiRrbafpM+0VBhF2rs9xCNiFy4CPbxGrFscdB4zZyI1NbnKxij8XAnDyB7ez3vmDjDMBEtD9rqKfO9HB5mESRTRv10uT8/PmVF9EWQO9zX1+8+fCECnkywtxqkvVKYvqORju/lm9Menl3yrFAp9CpIJFZe9H2ALeH39ebm8vbxwZYKX39ZPz5HMsl3AHnn48Rsn/nxUHRvc2fSD7PEOM1Pbsew6N4aPS76K+/G52wIOM8ZZL+9vXMUzu2J6TYuMWb7kO7tNwmui1pNrhIhqegWHjSuCSWHmQFZi3ip5xwo38EyXJjejxkiQhayutzfuWOoovhxLxPKJb/JAwX7CIs0OkC346anCjQBEvptb+vXOPHl6wBrzh5bspiGIqGfthJp/RFB0Y8npJf2nJ7nSZeCwmJzQf8PtzsC2gKPyG+XmV9n9tu4yPjGD/d9+vLy+vpIRZlDesL9c6BGh0/fYZttKjpvmOspQYYb9geo3Dv10GXN4S3efmTMsq1xrMttISH5mo45gJ3KMQCRXeVFjNJMs5hrnZTpKCjr3mKL5QxJ0JzOBJGWU8nV19I/dlB0gT4tYvCSm2c7gxGoSmLCzhhJ4x4owMvrc2NBACNB4j0Bb005BU+TJB7XIpIzYzkBeRNfnOUlvf2OhazOqMRM+GcreWpD1HKHS0/CxH+EGGZOPzNsMaAKRX1uZzOlAx6mtdgUySGPNZW1+crgioOQNZi0glzFOZpcgBYHHck6iHyxB6iKODKpfiN4tJMuHscjtNCso/Y1xPDcIBgG23jp7YwaD2dA42CbgPlBgFWOq8+WJPb1dzHmJjTcDTSLZtp7zeYZ821Byk2RzVO9h/RsXqXwYNdERU8YdN+1CviOBqZzcZh3lb8QRGnFkL2ln8ZVZmd4D1J6YYkTzlrn5wJEd79mNEGA/yht36TjTh9nP5H56eWaWxmhNJ5s5yudDLexbZCBJ6pjUbx/SZQCSkwSQhGRjoI2ekjDiJOfJHnsXe0v+Wko6xRUoK3L/vh0RxAFLPm66cuPCe9xorw5Ji3YCxAzBoEMgHairVO1s3SsI19ZOz2QWE1n/nUSRp94Odv9KzpnZ7JO//eVf/ANrNLcUebP50sXJuflnz/1+KrzI7XXGQdsirrZTuRAyN73IKbTRTRNEy7Cyl4TZzIrm3uXnlOJnK+Mox8f0hmwHJOydWUeS1+W1y0YYHmUVV1jglk5UI9CfzoMlU0KGnJRahkNOk9X052rEpnrFeDn1EjpimVj2+pOLVE7jnmhFTFeamyIGcB2V8s4ALavXdkqyvuqcNMPMDELA7HVVt+wDAFYcae1BJ/yaIOWxUjtDDG1Ph6DseXHJMFgjCYY+mZnXV5vlL8XEBh1O+XGRSRUmyFTIvm+jyqSuUtLZYfMEOiznenzFKrtS75qYDqLB11WGrIDI8s7GlOe16DWqZOM6hzS3CXWNTQLgiM1ADiXbQaRLt38pwt9jtwJquDRmPtdFfixE12cezcpcjxSrFRv23AZ0gSp8jNt3ktDNjMbOhm6+lwKZZC8X4KB7ZLTKybcga6pNcYEVDckEcVm+T0Nfc1lYn0IGiUyjnZqjQtNHTh4LbUxrxVeZ6rbPkDF7Kd1MsylktkdyW4gkhEYgPLhrKPY2zInMqnbse1kSdRhgAbhElFcR4CY7dXNHKzmnhKYp0gXyNb+YXjnMrV7kK0YZncIwZtxpRQsYQA6swTVOEPk9cJqlyAmoQ5Cf8bYRj0iurSPq2buyaqDZiym5SAKu3I0FRkQNIBU1i0V3vcRGaPe0kkt4yUBnhwY5auRDO+Wn8LcbcREvjVzHq1lTe48COQSCNrq3tJ41VskUciJDpT+WVNdgWOEnw4jjl6MzmhxZiEN9g9E3pntdNYY4bpg5FTS/y1vsLPuZEpTQ2RpqMwZzV74Onez7DZhLczQQSq8Z4T5SY4wyoNncAMnq9M/Jqc9TeplmIaEaLzpItLEWe42wvJRlwDKxcjYz21TukOU4jsi0pcYXtX4GJnKz4mTE4G96Mxscwla1XJrOUrAnhQ53m1JwleUUi0gi0136IpP+hF9EemOqNg3cZiBsXQZa0qncO1HNmiLtvYoyppUXVY5abjAzZJa5lq1RCGIsm1WTZZeImJJxhsWJlktOtPZt/75qQH8weyD457k5rvTbYUKh3iPdafFL1GOwp0k+95KDN3sF3GfuGGshJmK3Z1Ss+p8LaC8Wefbw+fatdwLcv1U0vUSm9jsEmVRxAX3Mn/AinHWTnkezd/559hzbn+8JJ/3M30xJ2Wnd0zP9Tzrw2f7XWzE0hvLDSYCZdoQXa7INSyMRGOXVxtArd7WZfRD9NoXPrUz47Ul7RSdyUHv+8dtvf/tbLvI5PechVTznNzpfkylM7Mt/DO4nGWXcAHOscGTqMai7Rdu5FV/mY1NFJLHXi2Bynv8ZqQ331mzkpMWxrI19DUhgNCacjAZIzsgy9azFrIwVPKBZ4ojKnARYTSRF3FUMZJfM/lnHEgjzyr4WOrsajZupkeWpyJsOmVO5skaA9maAKayTKHbEc6XDd97jiJEilhJZVl7e3Egqk2depZGgwu6crd7hRjiZNAbyGZr/4dRs50BkSG8fG3VWpAE0mF8gA1FA3xLqhpa4Q2UCwgMZlSszuvmRhMtYkUSyeSIbUMpQQNQCLXGXnGgllYx7zWemgj4PypaHLttEGozBPHQa5dK081YlfCGeTa2+zOR912CWHxXPMcPPKiAMOtK1QIQ6rUZXZRq6sGLWxgAaCQZDUwMY2F+nqHYvYTVRuaYmc7HZCbHaiLoPNW3KptfRzux6MtQkllPLOpDFmitF9Xx8No2xT8zhJ/c6QoC9PmERaTnbr+PTJ22dMITNgRICLgg3hkLEssjXa+SGIyPlWapH2+w7kem0iaegjvLgpOHx0wwHesl5o5lJNQ88kpdKLkBPNcYajKXIm4k1MkwImGRDzqmYauYVNTTQ4ibt460PlJ6fX5qOjDjVdCh63G3uDvZEJVBuRMuynMWvGC3pcsdIPnsOPxypc5dDTVOxYu9aDbEYK3giIC5ozIQLv70jZ8638qKbbiTClbpIllOBBW06Uh2WrJpY25lsGX5mWOZbbksYp7A6b2K3MYTujzIyvXCLcPmoLz6AgwLWIO5gq0EaM6jf0nSyPVWW/95ZkonLJX9AM9yHvEPSUPZlr3f4WKXp8elF42Ek6xFodRGAMYrNDm4V8xhSeklkMicfWIgN8tAyntrfrLnMYbTySmdzhuua4yxBpmnKFxJfWNuRtHdNSEbB8K4/V8CI7atMInG8ohjV+B0+ZaKoSmlae8GtHco8t04tGCPKpzyYIEyv7+7ZNrVk6ZaOsfjbyIYTxE5+RPxa8rPtqxWQq/IXZDoEi1XAlMiqaluElmTmuTYTE10JA7O5lFBLYjZUDdVjCr2wzJpp3kAaO7Aqqm9IeSqcuZfTc0YErqObzZAUxXOe0fa5dd5h4LjZezT4yqw5nDzkH0gwKzCQgdjjCBJbAuaYn1v9NTNzeq5uJ1m7GUQfDk6YXZnO2THe8rfjiSuPWVca+d8fnV1rUaTv+I3zGrPvK9rok/jsgY//4r//n1YPI97ZnM+m5BUf66PDHaRsc+3V6mPQCbPi2K6uc4vcygzH1r0G5ByIoYaLzca9FqoOUvQHt7ZZnw/cXZPC3357+fFbJlFOz0TOmiTInJ7NF+rbV0wt6ot3OLoemrJTBAvhWfS4nPgdUa+XTrPGi5arN57sacxlJPzZ0jGoyc4kUs1oNNW5acEM2mYjlcgVRjU0Ze0EK8KNciqzsy2nOCWvfAnHzmgXsxYyA9sLJmejoLU9ZLaRpTwqJwtc/VlFOwOJEFEsUg2d27UsJ2Z4+9Xcro7kulACdCdKJYu01mowHnvfgkQeObNQvVfuAFQg+ouoqUXVEKUcSlDF/NSvpTjpygTQ4dek1mjM/+WlMkts1zntPb/ITDU+12yxe/bSOEqT5TAp4CRB7IN70A04SlnjfezOKSR7QY3E8ooKLfJbsiqrp9GVANAoAk/PnIfgxGxl4DBEpVc2VAHOSSJrPI1TAaZy7gYflwBIHGsBLuX6hJYBnUNwQTViG7YShiHZCkdD0tgvJyzXFMKJqhmguaLpu3yEYUCkd1sRyLd6ecvJI5+f6LlZvojosrTyCeDAZqRaa7Zr0CO42ousGKfQvKHZDNFaZkDAOYW3vPRpOjQEg9q+LBtDmJk5Kwt89aISsxOJJU4pE00RE7Z+fmLCj0FTfdtfZWr3lWxcvc1btwcJUo52YnE7VQsLggp8aX5CGzDq0SQb7XRbA8MANRnMLlHLq19yiARrZL00falYPs33TIyVjFkVaNIp/OlatHauUm1X1qpx59zTD9R5lKE5MZTO7sQPm0dGwdRXnB4m4mk4FVmSd0BYgagU8gHKrVuU7nLzIxH0MMPXbjr/cVBnsRAzedifN28f+xenV+RZkamZYcRTYRCzcwQRKbP+NCWRuwh+JlfhkrhY5iyFfDQbbxOfmzSqDznJw+qhigtf3kbPxTuJTKD2LojZvenhKByjFYtekQ+MduSrHhrLbfVqUqWFVGCGv7HCAGWq2xqxL8tHWcF9eoYDI2WxWlfZH7sVIh3Gl1qFd31hbsCkhKPAySzhz3CIBqLZ/mCcoZlGtMCihfaciMj81fhKeazFdtPF8uxbu5UPmkM95awetTVW7GyMaIYcMO5sD7GUC1EEiCXC2S6yj6EeM+vmZV/1+lkGbXoCruKCpBEWbN3PVImCqDLTuplEpz1AOFJrN26cLNV2IcuBvHDKyv671siSr2L6gmRPL4LGEbEvJNXH2LHUXcteqJ/snghzdyaB7GvCL7GMbPl0b4ciZwCn5pekdCLaXfJeeSFrDnkouBlR5dsWL4jnAFpOynxipxOhGO+f+Ubha7IkQBtRvPLkbFDdMjdhrf4WS2aicizz6a9+doj4Oo75XGZ+FhwDMxJeTns1ysa3LYCrtY1Gd4Wtv8RSOKzdAXe0LkMFvcsLq50Rd7pwJIa/OSmjUJTzh0AgMTUhVocvwd6U10JWBSnnpYC6tn3FL73DFHgUGhmcMlSVUdfWO8BEcmhLIXOgTSch1brOrZ18cIpJA+i8hdqPo8tH8dLf0LL1BJwx7uSZqjAqJaHhQJxI3Gt+LsDESAjXHTKKbiiWG+t96FnyveMtZ40gFBE0kHwKMi8R2WWHWiR3nMtUT2wR7DneLRKmpqLWT5i8sXZ6AYvw98f8ukqxLhHO5wJdYTXxbON6BPL1aytARWu5SUlHc2DlrPljAxkG6zxt5ylO31hMlV172wGYxb7eqcZsHAavl0vOrT06w6RJrdhvhBo0G+COAzFeamZlD+AuNnsih6m8fMQ0kf789hsXwRil+enJKHFvBH22lGf/sDu+1xd+ePVdAZLw0m/VyAULwUSRRy9JYK5XVD01MVzFmhV51kVIeZHnfNNLE5TY6BdrwQ8aksDOHKGFVdlVAI02I4Lu9J2ewmeMltAWi2YJOQI6fguaFDsJSgWwL8rEQk4A9E8ZLSBJRk/Otpa8JUE7jWSMl0zyKZMXaaFK2erVjqBK7+wmgDPdzF1E5d1XMy7ZXRM5koSdpt01Zuvz8yObbT+pmY1XIwhQIkDJySeToH1Xq+30PxnWIE0cajR7YagxhVhmKGCRopAu08VequOuduTfA36b7hGdYtU3lkcEmnk4SCSAzi73tAGtizpcLLu9x1h0sVo7n6c6ODnI8BLEgHHM8Zr86G6Im52qEfLSyHKH1ObYOkxXZYzkDrlrFq5m927D9GMmZNX3wXn9rGgnBmETCM3/HqOPHFEdCwk4IsdiATBxBGgCOVV38rsAETCkzIWeep1pzM0vV3nolQf59IsXTRjErGJx9PjAoEMjpjvD0B0nesomZnEgqELUZmAqpd2GhBxjONVFJPLEueZokxBt7ymW0dpdisI2+kc0UBLiZFZkYbGumbrSwGpyquA+TtnAxtvAHvKmr11o2KMoUT8L8kUc7I4AOBJqWZVQUvorGCSGH2LSheLjQ3/XeObBYUoiYOYHTTiXkpwB3th9Pi5vnLRrih3m2p1Bojz6clcValEOhj80QHGqd3ZOMWBTteFnmg9TIjMkBrqE9oFvywfSALqtix5UexkUFQ/gT3rbEvtswfzPhI7vCLdpoXrBqh+on6hIgMTcUoKmU3E4QkmbgEwIxe44Avq8r5u+DGeEIaSd8xD48vkWnicDVb2xxn6BJFV2JQChrjYjvVeH8jIpRe2nya5FulWbQJX2Ee84+Y2kVSTD7NS2CYNnGErWZDgS2fu2/DCBHDBamgqR3w1ZW2Sq5SsMDPKyT4rjWn5FIoOA7sbs4LfffqNUHkJfCKczPTq78ClBDySeNgNlwHBEZa9aJzHdR4wrXL8MI0fZv/zlL38tlDztACRRHF1AH+2yvaOEbodW/qfUO3zTogqlwcDXl9YATKp4pFQGjBFoZBSGhkOTfDEcymlKrIeKgIazKreWgboAmiZgVVMQxGOECJiB4atbM6ub0toZILOogurJsaqW6gJH+oKmadwJZYACoMaCk17St4B/pwKo2qSMvuRbApNAVCMGoEUmbauICWjDo6zIFRO2KtEsbMUf6lTz5DmHt5V2XasIqpC06KusaMvnZ86p3cxjaSOt29FJSA8xwOrXJIPhnPLStXEDmKcwpVXLE2s3Oe4xlLkp6xCawIwt9UL61AXIsMeYKDEClncoc7VqQTq3Xv1SstyydkzdctoUmyOs/OasUSubgVhjcScJpPk/cwkfiNXZtV9AGqdMiXiojDRNUw6o3mGMWEUXa2xH2gQw7dpXIAMgcILf5aMxaA1QXdThRSImDgJTPpNH5eHbR+5H4fztv/03n3mQlO9A6Kc13lgGVHPbkzuffJNdMtueen9IgZVQmzYI/sd810Aes2bl9POLKwCxlpDcNBaL5LAO0TsbBgc67JyYayaPbmHkoU5++/Lh+/OPPDLJ8woUMjL5wEYebuT3BXMvzwm1cW38YoQwaKhXmF8I+X7KWZCzklnwS0j0E7pwrI25qlK0f9XITXfnTH40QuInen4iVLG83dU5GWuUQX9HLv3X7BV1UMhXgMwnSBsWwvVHEu0bT4A8N9yKRKtjRBVeAk822JGbvIpROJHcPNgZ80HSztacJjCYv5aWvtR/+prZFtX0K48b4spWTuCZESV7Pobb5MQe2YmHNaPSyu02/HCTVKYLkYRvsmomSPsmQOZLOVaF7TIp47R07B+QDxO899t25COocNVrwYbtJB2hlmCXJAiT5Udr+pgVCI1Ue8x86CdMS1fZmbAqsRnEAjOecSEX8iuakiGIb4NceQs/zCL6u5pWnDaV8OFgk5Kg3JgQ7CsBuf3kfbl+PAOxBhdz80KWvYORbxg1ILczrDM4ruJadfUTTsymlQmR97hSWrWVF06fX/Z3UISTBrW5cUtwWTmwJRME+RgXvCAwy4uzFi85tuKdkgMshuGpHgu5Y+RnQOcxjzivrFhy1dkI2qOOtPMznyzaTZyo+Odvx+ejTZzCcxhtF2I5x759qo48W1sPgthPPzeIMoGWQwchADIg/d2t0sjYKp35UgLLeEGG8aWVvEEo7Mc2tCAx8PoEn/kJHU/1RYkkbFuHOTTBbjL94icvGFxhZFJmZLLZZUq/PPk7xyo646JO0uh2LgMZmzzBhJ2hywYRdRTIMdJcuSjfL/mtIMzTNXKKQCzltHe9YUNlYAfxQxmHMa7dWO6+lLlkGW5LHxVGqv0C3GX0Z+zESEKMI3JUgcyx/QoquJDqBloKAOnF57KdhxTh8zNhtzfEwchCZuCqsoa+juyLEZCRnGXz+VO/MKoXyJXPpAtFxCR0TTmctO4OMCqxnD4kyxC84ESmM6oFLmvEGPJdB12B9UkouVhf3r/D+vZh6lvkJ62xGUS3jsJKufmF/Nbbu7CY8xFbre1AKqBPp3BPrxI90JAWaDUPw4nERscd3WXLtsyCRrg1wrYXEPlcpnlcIT2Q8HQ2u0TECKMEL7ocU411vWo5nDuiE6o+Wp1XPPA/6z2bHYNHdOGshPcZXeMJK0RIR4cBTeJycY9rRhpnS2RnvJ7pR9ZaQgCMfTYudPFUdgRintnI6TFjopNopLu1GaM1MSsdaDFCCYGhTAimAj2ie/zWy4TVq0JRg+kmNE47iI0kyyHfs5Enlf12nshEskmoCXodn1lc+WlX8z/ucn1hrT3lG+kIteq5MCR0TK/odb+AZtHbwgCacjcGQ0soIKhqdtWLSgXQCsdBIW3TgTVkYkdN97JuET5UsubzY/cFlB9Ax0eFxWoozqpGhPw7YUAyu0U7SIFanNkV4IdNlEL+RtOShZOFXPESOZ/IiQz/R/GLhXC+Mge2gkRZrIYNmihX225VXhooE+RGdvJApzKfABnn+sFwJFYmGYPF5M5p4yoc69wD52MzOSV76G7TFcORqErUI1qE2ZmQr05MY6cunO0LQHyFukAZ4QyhFDLvcPW7AT3WBooJqiM2VexDsPDAzBPF7tCm3JKpZQis2c6vpHHJbSh22e/VejsO/+wRtIcb+Nqp6jVOOPW7tKCNEw6KHKfmgainrtrIIc/j3Z0pgBamgEygjAKTBDhK0ioqG1jVyBiXn3FvYAAOphSDxvIYt4kqQUJXMZBPCa0ixBkGTVqm16hDnwdKMYqVvxlQaLTkGIDlgOb+gs16igwB8AX6MZD8FSs4aGkT1xDAAHQNoFFXDFAFyMARtKoin+qIQSiZCAqYONIX/FEUMuVDGwCEQEAOUH5oWlEhgUxRjNuqERUV0DgY+4ot7h5HCJjK1NJVnVKnAKaATwnHriEPhzzbqgVQk1dME4qUCosRADZRxaawFTSKYAQc4uotKAmgkazDBXWllaSUD6EjiAEc8+M+AIfOItyBXbs0gM8xqhqYW5kR0AprXINTjfhtJAOqnB7yzV9dgIC9PR9WzG8trvd2BDmghCNw2XV8nVdc1vO0JUe7gCbt38EmMTEAtTDVuNeHpoYJYI+KUHGApKUEUEwO2JybAEzpwbuiwoEPHQVVSwlhqKuyLpe/UBmZCaa1DCUcuylfpCn5zDf85Nv9EnoO6/s9gNMprfmFqxA9dfhwa5/6rmYh1KK0CrguRwdi27t0vetCmvzPEnBqaVAZaWcjBDJnbGCqtGEHg6+vr0iqriI0Ak5+CKpyxiBu0tpfE2LennscAsqgYvVrqcHIkMee3XJ8ozv/8N/922753AS+v73+JLbPj0uOqTlis/3kUXQ5EeLYTv+5BGAr2nitFX03zJBl1VmfSqa646Ah/48BMKwlZdmh6F0KKUMuX+HJD84J/VRcgidLv/3tX7z8+IEP7nqI/o2c9pEzYb6//cwnxBHKzUdNbufI88LWygDNeaWJKgPYiHL7VS9UG11AnmCmd1wGKWmjF+tOpl4Q8EIBndW1FPPXGSh73MMZcyVTFCJ33gTpF8qkKbO+sdZwobWcWmlfWyvZixQmw+0cqvc820jwdUw3qhkxipJtSFM3FPY97XY4MMJOM2JZP3HQh1UqZnkTbCKIwd4x5xEhF+inx+f+vggaUQx64s4mQxJb8vIpe9ZqEhaTFSoBOivSqTypSkPDbi8SMzeC5D5Jahce+vhwpaTWyKbaJtExZUnRFrGayv1lJkDNZho0j2GGZobTREfoka3w0X1nyHDQMLHUcQnDKsFkqNZjm3XdoofU4jRRMau6ccQAmcsswgkcl7SJaFRVzaJI/OFwdcmXyYy7XnRJP9be15eawcmMTRf75HKNY+SZGWw6CHOUwWzirikAs2JxATeZ21sbrRcuyU/Zfxstw9EUVuby/gbBK7a6kQFU0tXGFlufHEZR+SCZCMF//vGSsT++6zebyXHGZYOD4BApEXdY2kEi/Pr6hsZz/2gHjXn1hNTVGgW8XLJJkvBMj+enp9lS8eI5TONU4QO80FMAp2YdXC4+eHkyAxjPq2kheF7bwifz/vHxpZF2K6OzD9+fn15iGpmmBcXP/jmhbJ30N9+hi0Iy+ZDftsmEwfWFnHzLZ3ahq52HhJTGgwy6NMmJ/OWSb/kt7GaCcyCaLscd3cvlzTDsO02UqDtTIeAjSQloRVIxMN4pM0E7GRjYtwsqGQ20m4y8U4QAaYdGIB18eni7vBEZ3Yafpz/5/rhHfjCKDFHqMc7a+56mp3wdB8bIIT8zf/odGs19P1KcztP9biUYoSmTLkPGPEjMKOa3P3N9ZaEkrK4CLaS3TZFpGcCMSEaW5qxK6Vy/qh5+B30PdNfXmgZNuAb2FIJoRO8cn7HCYJIpBK7JTP8y1lRVpAkC9VjbiGQBwei/v18aeT6yxeWIFCBL5+k0g4g/dStf9W/fmSHPL1wlv//++0+G67e//A3J2O3X7WREG7OOYmQvFhxpDQIj0C6f6QI94kUvCAMFpne+XvfhGV/uPxmtrl2c5LrNALIToowJ/8pBB4XLNftIr7e5TvQn1aDjDRLG0AC6MWcQocOy41yhqgwrlnLhyVztFMpOiA2FO8MyV1Y4ecM9huo2ZusryBW/wcEyXY77EU5cgvTkdhlmnm5TkbgiMwHIp1SM8wCKMxzDP4mqB9CcRbtk12kVGYSYv/i1e0k4cslHQspYkUhdc6VrJ2o3IxCJ7FAsTDaxjn7WJT9iNmqMe2ZWnMLOSsmulg+boYXzJn6NMFrZr9LTvBsJm+ywETlLiQoZ7DTk2OKVMBCDk6mRwIuIM934T0uc9kuTGu56vqQdWBHHTNhpxgNT98KFD4v5fqQ8eya4DPxGh5R6WMbAnEkINchgxEujzS+5JjJq6SGsx//sf/ifkx1iTv394dsHHZbAdw86OKMrcYHN/ljAX20tmIbVbXuSk3oq+V9O4wt9Ag6+YtBJUwvx2TApQUYj3/afkmmD5MuP315+vCR9dLjf98zpmSXKtOASHY0YrP8D41EMbXeKxbHpEK5i90omkIyDH3re0wkOkuY8f42LzNqMRGhefS7beVxn6+S5DBfbQMsGqemb1hIUMgUukFZgAL9l89xGhUOBnvzkwEqZk3rGJdOGWVndNjKyvmBnFnM8yHytlr1jZBjPZionvgxlNtBOzJRxusMUCaHjm9SUgQWGl6jya2FxXQ7VPNLgGtZ1EDV8s+s1FlVB7d8Q4KTZLfRe7fRuQDWR7djgsKnRBQirDSNodW24aFGLQioQmX+KKW/nM2e790F7em6uSHXmRrZ8VJP5rkrI7qoAmWW/ftFqVMXy211DRkfZqwsNs8lWLMxKJew4XXYXLcERB8I1vmIrsjM4cqjXwq46sZvPOjKpru4ExjToo4Jc1xoDpWYrFnWDBBI0xXABB8CgLwrbqGS2nnYqtNjGq7XcVSucaO7ggTKaDZit4PBOq1ZBhAlYTteFMZBsJOkuVa4saawM/OTf7xjZI5XWzgqaSq/HJ8aQi+jKfJUKiIlQIo6KFUCBJJycsRpA/srV7jhQDPVsKIV8vEOna7unMtu4XA+Tqk5h6nriUVglVZQsI5a5jMKBQIwyTTWOGY3AzHErRhzNzqh6cTaW84iOLiLq8So1TwYIhdNiIYaKWp4gF7+hZaeVtgWZcIPGn2DpchVLy3ddK0cAlKnDaa8J1eBHhjGz6tDTGnsFzBi8+r3GjI1IriQ3tzkQZYAQoo4MUHxp9n31nHRzvsm58+nlJbfzWGj7aX/K6G4+gIl8nS7YzmLe1+dM5Jyeuq9jwjjoGWI1lXZ6SzO3t6jm4sHlL2/jcnpuzAk/qw75deDo6qiRrKDBGqk9RgLTTDR4yq9W21LF88L0McEVEdhig109maW1r/war9L1AGGuIDwKyZQvPZKlVzxRKZ8qoKlm7MsSBnKUgc3WKhOUU/uoM+ZVCp1LUa8l+dq4nJ/rZY9commquZ72jiinZ665YW4TsRwtSIr4ykOlrH0kHvKBq9ziNjNRQUC1fCanzwrZ8CGRoTO01lIQmye6XGHH74JJc7/NqknXeu8E6QGgAslJWg3APCSkz35wKmdCth1Otoih1NbGVTsgUclM4zIrh65QMrnTKw5sbNKXvKuW73v+uLC7vr2/5Rtk8pg5N4g5SSPyPd9Yh07UUHSPcBz4GZfhO4HGU9fY4icZJduUcogrX6OORPjuWS0rz6EyEvTTB88MFZ45Pfs5SNZh72u4q0j8mR+cob9fenVrYFfoMzYXY7PiIHvR4ldmlckbwZCFcOwdPpsYmkhBhjAyNGc4UVsjEkTc+NOddLS++pg8X1SXamTyX5lsvlvRAEKlyDg0gDZNa+fuliziohljkNIyr5x38zA1BtcrfAJmhw/FLfvqXV5ZYXHTZy3JNA0rhshkTjMWuTbkevDNj7nnQQjtMUyPMrDs8Bf+Z+PHdddtYsmPavRe0+7EbOLPHMwyXpyGCHK+x2n8USQ2fMBylyG4vbmgGE4RoU2DoXMB3pLDhGM1sZZWgBWbKVKUU48Liyhne+eohLW2VMmZU1S+nNz4QTdqtsJoMH1Jff6FbAAZLiQ0UFE46wHMOnCs/CQTefaw7eeUWn6iavZwbpDYNrnxm8NHHx8mBIxEPn91EK0888tc6HIKO0a7zGlMZMg32HxOt37ra/mFEUe4wGjWuNd+DbFfO9k6priOuTLnBTPPJ8uniyhR7UPJnlGIpZbjhuZSiapIa3odfnO0OCdBkzQe3F54NQ9ZmctOiTRFob7sJpzOCAaCCw+2lGSHfsoz6fxuOLM4PUqc+dAqyaTvnaUV7oClKZM5jtqU2+hV38CCTdKeX6Wf+9kPYoCZxdYSYbAl17xFnlI+4FhFjVd7Qzzw8hBRDi84GJPfsv8z1EmeLrQJf5jSMPNYug5rkEZsxAzpzWiyF9VejGRY8zn+CtWI+209rgnQxJPATMgMQ3b9zB1zUsW1nba/RrtGq1gmvkA+Ni1jUL3yUw/SrwacKUc98y0Cal1Bup1U9IibfEMHhE1wqytFOT1/9L2vWPKuASuh0zdeVO2YH55HBfswkuT+gB2tLIusrwRBe4xkZvatBbwk2+zCLz9+0NAr+hr9di3jm2f/23t6tYEofimnKuEwRB0jeZZBIMwp6ahU6yHnNTpKDHHTCJ2QGTOf2dVYBha/q/f8aGCr3Isrrh2dxedn42HHoUe0wIfDCCnFf3dD5U1Qs01TchsirQG1MoI8G0rzNEYeOH653tVFEs9wJ+6Ix3eBYuorRSuB8htJeCU0kCMhQaNCGrJF5PnpesHMZTe2sRIO6p1KoNsJp95sMhhfHUrqSxBXnFY46yXNiQvJsnJ9iPmOYL5pv5+Jh04+I3YVp3B65GTO9ObeJwswb6uhkg2r/bOjUcB4p3y6mNNOrNBAK4zw8mwtjDhZbhJvfgTt5j5ZAYIMvBVfdwdBk796jve0so60jhJT7z1/izrn+MSTv1IXVz115F3h9D1Bhxcj6EHk7CSzkyV/YznZp4mOcVR+v2TMQEMK8rC9VdUAxFnFN7rpeZvk3KGCwUmPBXGnK0dMq6WgM81mmbwe8rdnIz3o4CGQG6ye+sQYn6oY5tAnIlpInxySbrcqeMXkuj8XIlfUZy54m15pBGnO9ZrWPOlPdUcFNEI1c3FzhFVw0oN1dd12xMlByypodX1q2SYJYKvI+31Z80H4OWqHn0m4dZWP0aK8Ffl0YbUVVDUov+2BHAnpes8ZnfmcE0HNXEf6ULnDUt+tUesl31LODAeANlRaBbQcMUyAvITLRHWZ0wSGVpGqqKXFKZE0cuRq79z6uh3cWgu352aPSureLVtXtFWgkahVBi0ghyZbgV4i01Md9nUBE2vqxsQtoolzlmUBp+ZXSjEORxooDxGtw6N8tdpyBRbwrk3iQaAh35hFTCMAWmF14SCgoq2gSjd5mxKOAliYUjQfK+fMeQiqCI8KpWnXO4AZm08re8oIaXQRvvQDo2SP0zCSb3l+sbzjYhnZGzVVgLzB2CQHQMB/Kya88W5gVAGmaAI2UQKYpzCwSZWKLOHhjO7g9HIaoTQYmZUNIpc51J97xA2MLogxAsHFUC3ESNoZs4S0+Fq1HMgHq/4rAb0DZzjERIWAoSpJiYBhVGPlXP4wzcNUqxFUcGGxtrvJwOIWwxzEXDjwc3AgWz9f/+6tDFPCh2GAAIxBehJ+Ajsy9aIwCN2DpBbiL3c5SLf5RB++cNKHZKZ6KYfGQI5K3GDkTokdb3W8OqW5KjaAKU8MJ06VqQuZQDtAmjgNlerotn1BDk1DnzhlxFTrPwZHxupgJAFNigGrlFbN//DvEj7CINWcQ5buMAX0IbmeEIGRHy/FahXk0KeIh0AwVYyUjndmVI764+BLDHTBXkyTfJui8KdQ3lIDRzXQlN0RGePVu7jOFG2kE4blV1SlBPdxW0aDIfYzTcBdjjena6nA0iU8Evftsb9gvpskEmYhU/5wTpycr60A3eotyDGAAUM0E+f2VBcxhPd2yaI7h+HGtcYLiEUfzCBCmS/LLGXN2rTcQXfB53yp+siEuTf9OygA4qKwut63ygM5P7nBLdERUk/S0ym1jETOV4zlEwSwde8x4VlWJsKkgZdQRixWsTnpcibJEVjfocmeSBrNpPKMlKjznAPg524BjWKEga1wkA9z86EFTTIcNTNTy9ckLNGtC4Y+JV3AGpSP2I4zgK9iFuLtJUq6UkGcVRL6kKRsc0EdX+MOMYgmhnn1/fKW+3hDj2rRyppdOEFjjMM5Q1IGYloH4zpyR9NUjQoM00D5mV2ngK5S0Cm7/IqugiCPRmrn8vnh+S9czO7YnGMIIEar5w8AndYCAkRxdwegMlVKbjA+ew0me1kwVYpcn4GRq76uQaa5VVQ0JayKxdpM5LmH4ZWnEb1ppCnMHSFE3u3qi2pas6wzGzmjvF7WV0sgRgfVpboSe+SQKcwrPf9I0nghiZhzY0VyjDXQjq0Yx93Pnz9PLWSoqqKuTfLryk/mZUQkeOH69f3i/u9I2UrZDTJ7XQbZzTA9JSeMI1bDfMhXbj3J5/Xw/MQrnx3neFQT+WD44wthpFPttZJVz0xPqhHuUMDRe4SzceBnJRDYEcVOppAJVr1AXhVKm04Zm07ccRTGy5SrAeR6modVne5BZYNVL6cjk77TX17PTz/yPaco5u3evo9B6r8/5TEBJ87Nh9NP4a+7x7E2kG+nDAwow8T4x3/8x3/5L//lX/7yF7uzp+IakXkhnAzufjEEPp5QSxeAq5MXrxpZ+YHA7KVPuYV6msz99POP5+cf7XWiYuXSGDN5zseoJyeDxhAxPdbUdSCkLZUvO4DOjKJ1MfLYhqTQkhdWszld8zOQA6wS2LduaMO0zDTuuagR3QQwHDzaeQGHCHzGc+UU6u6lFMR4xj/fce5iZGNx9fmChiMdYSb8Xgg4xUmtBTJFbdPv5UWBE/IP4SCZ7Gu5a06U75pdkubT8kb9QJWuWBKHC14nzElc75HEA4oZvN1fJ0am6KGr/cHMn2mVGM4VroINBSJ/65HLzJrfLKKP/X3PZ0nDVXkbohQwMTdNgqocmRICvjJC5kkIxIwSaGrKzv4QXQkRoIYwu0mX/GZtQC+jGyMgAYb5FYqdwmCqKn5tFdIy7/wmjgw0Q7QkqZ5Du46V3X4jumHridXwq6ZBfGwvcsDQNt3BYE6ZgZws4mIzM14QDgqN8gWcOSiD8q7GTygM0nzIZ6tqtbqgg627PQ9GHkCf+fznYOxbhejVbe9lfwoFlByMKZoIRhpUI4BOH8zFbVV5qyBay9gCTLWA1azsfTGAiYU7qKgKGFo+WnLGiHyR6sEcRQlxNrmN4TTUtkyJ8aEFrQ38ulsBOXV4DWOqqGO5h7NljW0KDq0zXuNayIQDIGROdTjSgxGwaWj84ugmwp4voZEhmMv+jSsAzakF0GTACFDN1/ntjc5oIZTJCaN/BeD19ZVzMGIcd577Rct2EHmgI0zBMSS1UAGTE6BlSkBVFxgEaMGxtbIBAgBC/tk6VcrhIzwcAA1Hy8PXoPKUxAZTXUqhcNXzMS0Bp92NPNCXHIgxC5RUDMix6YStYNULAxCLtUNd0oUCOAUmfCSpTjBIDi2GnghHEsBUnnKYEHCETHWpVuzq64Qy8IUyuOVq8v7x9k//9J//q3/1r/7pn/6pzG/cvZDFM2mCS5N9xREYR2cpoGn1jfPcVvoh2bBjE8tpqB0JoMrSXB7S68XvOpIJIXOt6oKqkJYJhvlHsPWUgdbLyRz8EV+crZOKsTZQQCgmFmvnU6iigKDaTKw5D+cUgwPkKDb8zeTuK7octTumwchTQg/H6gma5q5JyFcYC8x5fMHlAq1BS6HKBCOGhjgNSnzFL5tqIFj1w5TEXSugkmTtFTRilKcKGI6Qs5qOnT9PNg+sXdtNQazsHLZOWosAWv6ql3OHk6nwWYIRgDPMEF3JzEwGQf4quRcvgeI5FUT2izZB24Uyb/CVSfWXYQBcUHKNZCIKJIUCg8W9tQOsTjBCHq9dDe0N/W69xxgfgapCk4R1R3hCmaEjmvvHtWGhxavqtzLBcmHjYl3dXXsKhjl8fuR1tbaQKdwVpaSEoGorYsORUBdYBVZHAEKaycJLI8CmikRFYkluAeAUGs4IDH+iggOic0B5y8EYQXearAoNnk1yDvrqSE6mXyIKVkMtGJVMxMZ+VPbTXGDrHZZW7+9BLBZtDKC1jycqcDQIP3HA7MtqNEsgg2vE2EYis54sKrNmHehk5PDxnL1+P7Ok6kvJCo9WLKPYE0v2Muj2EdtJF9VEUNCKyTzSKuIvigHV6YWwFUjTCqAxoiO1VJ9q+3SV8VA7RnxcFGIfZ5FHgJMxTOQVW8L9mgtBE/ImULG6XRh5AN1I+4Hpns5PGQBN0zCt4sIdXjHKAQI2GYOt0EALcOgCjjQOIIDCVJWUqUHKaWW43UURgznGGaYkMw/SIg9HxYjGTkZ/WeuzWHRv1Nt3ApOJmExBNYoF1qY6TCEfTFWiAYDE0HBSlQCl274t6JomgsEbWvIh5ynaWIO6i7lWF1RUhioEkKOAgDP9pSohaJID8fgUmcywApU8215PZHuRNcjboayZYOi4LGSiJB8oY2vVV9+HiXE5tApbBTSByUGY/zIHlbrH2fQflCGAdhBO3lqRaWygsgtWq7cwTPkSI7ZSugHTlNoaUarMgIx26Q1aJw/ExjRmMkPA0abCcCBgKimsglUvrMofdMoFYxBArObDgk1iscJcFlDP7Hlcv90E7tSlR/eu9YSmVmUBFyvOr4pTJRZok2YZ5rFeoDPMe4ug6pYV5S051dES2bUbw/C1JicSab5O4IfcnS6skVNBwhlQo7W4TYdZLP7GPp9VbF/woZW0HMJWUM7qkr4EHJkFiQjng+toj0oozltIyPbdkY98JKUbeFirlMDs1fIvEbUDxgamSTF3+cWvSRdFOMcFW0KoLvp0uRp9zMz+E+agCVzv3BUNYUGOdoBVME1GkjL5XLrlLQxn1L9yBnUSrPqWIf9qUZuBA3AypfpQopPrIV+iP7g3H8CmdLKV4XpIEmocYP97/sYkQ0+2cvs0M2t1bYjK/8rNIXOCBUyQsexs70p7e3uDqYBNEKiXufhDJIhfWQbonq2aWo6uCfy89DlQLq6ZuMqCvhGcLkdcFvLEQGl1oJ3aJtQe2evEdJzyZQRWbaL67m9i1R2co/yFL2LY6Kc/+6aQ4MyKFjkMvY0TFaJUTw6AOBH9Wy0gR5ATLXcDX09P4VzyZXOtNlmVvSKmvxgfDrirCiQTc2ZHcMpsOpMBzBRy81QAJidRjBAbfMVoyum5RwjFYq6T3xJJmAir+Pr339/e12kVgahtWEWFuTpZmq+LhqYESVPDMzaBNUo4uBhavnYMhurJkVZYWlTqGt4wU+5FCjyXSxNPV3FGqmGuKd1q4ifv4eyRrMAaCarah+A2CzZEIiggK5UYgMKCVko5Zymgz6qowcWHpu+XjySNDOCD3pkNE4IYHRxFsao5oAbI2MESeXA3ujLVxayKJyfmKplqPsISKDO6Cotemfp5jIenf/fv/p//9X/73//v/+vfIfn08sLuDSFMoOqUOpLzSyDmnWF89U/tsF++f7z1Y6X5ithYSIaC0xq+dn56co3fNR+8aDJyciJAH9sJgwRKglpYmaFML3f1RJSZrputZKOL4XC+5ZtV3ehAvO3x+mptsHQLOUKOsDrMtl8xzPE4HGIjaUwwCKqky+WsJDKmgqYD1+EbKJy0fs8fsja9mWe4M9Vesvc4VylvU1Qk2I/1Fipw7dRNDB0AR2GgFpL5Le/I+17NbMUdaBZCnpL8B7BVSrPiysBm5vUfzAoEHGXKbH4d9vYof5SnYjEy8mDmifzMT5pWrsgGYxJ89L10ZRAgjsf/8n/8X1LnshTT+S3Kj8trWpOTHOW6XgN+emqNn6jHSWLhhRtejSJjFs851n5wgGMetKO+xVMFhGM4rwxkfCyb4Uj30IQg+2wO+4/pRT5QyzUpmfvx21+4WjQIov54e/2dS0mWdn9DgnmYJqzlX34PNx+RpDCMxs2/uMznjPI5V3hEHkfMVwJiK0mcSXvjQXT1FyAfbvqeoyKB0mXSR3vWJLHHfl0lf1wwEaCEZAA4ASDLpesjc1tn7SPRYZedA2sJ7Xg1dXGePahf5pC3y3pQZZequzjFLrXMkew8iZM+dCLEANDyDj8eE1ZCyKBFLJ1WFlaGm3Rjk2qTn1/7SAfTgvesgS7z54f+QniGrLc0WI0nNvDM3Qu22ArYG4iv2SG+uMhWWlN0v698lWM6EO/YfUb0fUWUK0F/FzhvmHQKNc4uZuPEnYsKzmotMl6F1aMV4WxTTjBeEOmLVdKyDNPTBxYPvoilH7GtLmLfvl/e83W2XDLoKKYwRxvrhWscdpKPPDNLKnH5+JgvNMD40/MzdjDIVYUG3LL2EME0Wcrb60/oMptyYWqqkkvmTAaFoGh7vySwqoCMcV/Exa7RWcX/qCPfPib47EFIk3/sP3zPFz1mxPPRYWS+50tOmEVJkYuIKi86BdKpfMFFAqa7xIxuOPmkeDoahw8Pl7f8MjJpzLRheDHFzkOmCIxJQD+S+4bdQbALkOUglgH9+++/e/FI0preiPY7bp+eX7Dfufo93zr8+PTby28IMxAYIERie+pffQsng5geQmDKYeBVhwnzhk76suT9vRFDzbjmPj15S3D0mv3y8vn48IQxZkK0MxmYk40xAxpF1BB/fvmBVtLFUnl++Xl5Z3tiBhN/eouTfDsyY5RVxtkMz5nFyQq7cobPXjTAfHlwiWdYvJKHcDKLElXGh5+IpxdUoVlVOOomkXgwGLrZ4EzrQcc7RmYdbY2/Uw25vWRAOFR7Q+xkZvQzeR6+v17enl9emEu/v/50BDupvtFfAqLvCahRZsY+fMtoEhZzPmetTKSnh6d+7p8NIHsarklkupOv7uYfHLqSL5eIPnOV4J8f395eMzorjylDk15Sd3llHkS+v8bQLt9sDoAmqvoiNdlRMwr5XlSIcNY4YpQ8rA0K6S5tIs2ml2zELbnJgNdwtBDAMjlhZvbyDQthEt7drcMtMS+qWEKxRjIESVmDzNgyNE85kLxkmLJXwL+8vbJTfGvVUTbVRsIcY839/d///D/+j//zktmSzYcwsjY9KrMzsGOlFxkUzGZusb66ASZC7NRaUxJNDHR1XCeGa4rIItkdqTM/mw4qWUXGz2CTup4Oo559Izkl+M6jfJCU6UBTRrjdw2mHtyNb82SEUBmOTv/8oIP5oHBHNhPNQBHrfSOGsivFgTFm1sUC+Ph8esh3GyOfpPFqF0pfkQ62xBqmaiSV9DDVtLLpmIXGhb8kgpeOxkic7vGlTMDJOQrY6+wimB4DeKGUSErPnFEGOq3fc58iOy+ZvcFLhqigis/0nr5yl3PJZp1AGhbjkfFlxOouL2LA0jP71NPTy1O3d6ZfZl0td+DsTaYHuxNUPg2Wk1iWPLZRRT8p6e9AZx/7+ES/X3lBT9udblKdYx4G4Eawr/TQ3R5ths3sEBse8ZXzQgTxEFk04NdUepnIksjHLLh+7XLu1DM++bo6YoJmhPFGWrpW0uGMBb4SB4o5ftBAR5vu9PbHy4/El/FLH+kIO8/vP392IDO1MqFFAiOQInUmQ4Yha5ihT9yFkiJirdpnysWpgWXnINS6YpudpiGSjiYotDE0d+kYuzwpAv69CWbw6shxi9AnuJb5wuDl/x60TnlWQT3eg7Y4zC6ZQYxMOp2H4uLUGpsgazPqiTDV7AALh9g1ySB2/8DaQIEMbCp9bp0t48bOHU6boE5uOCdswm9nYgfXT7P8kQa5yR1CVHbSo5YpWeaUg1YbcJYkyFhf+nis162un07c7DgRX3LqAgirTrOpSlNSzTrZgHmmenMieVqQT5k/BFDkl3gOO4ltQy0g//1tXyo2jL/bQaBKzjiQue28QdQ89RaLe0BmLQVyWAUge0xjYCoYIVvSGFEe0ARiPU/BE2qGrYOX7/3g2tW1hiQErZSsOzhWu1/lvEh2WAI5JdBBdqlutciICHVPSGQHNCjOVqrIyxRWbc1x7+gLRB7B9jpCLHJAKoXRAtVtEvIBTGxKrzZbu7suusgutDYitNKpMA9UKkkbxeUxx6lNF+rqWj7RctiitJUSI3IglIdJLyQABKAJJtXT6chjAUAgo68Edztvk5oNq9EvFFASI0DOMMeUTRIAE2NQDoBEIEPYj6wYGBzoWFx7qAYzA7nbUN0kwB2b/eRPONBYg8nk14k2AUS6ejuIAxQtQQTWxTTCIw8xHKODoHQXsirnrjrgWlXOdSHnZpcls12DCq6qtEZqbKHVmGo8vbTl0JDRtBWoXpmnpppLzgO3IF5k87u25LinK69Z8XekF3plcvdajkxojWMYIxAL2sPTin3BGklDBGuprKfOefTrMYgmd4pY79wQ+pK4g/yCQK+SDSUWFAtMWrtmdyp4HYhf4lZ4IUN/nH9AvV0xTAnTNZimoQeRLqaKDOoA2mDAKQmYQDV8D5oWBcg8YhwWo/3IoNKF8NOdZZCag5uvyhNcKt7yyxXjMcPdPCOGMATMtO7tMS7KvBRwOv0wnYnUpk4/76UzaXsLfWzXJ2CekMl8m4TEZu4/k2Fo+XUa5HxcxF80ubKt76rz6JWfK9uhY6dTdLW101HfWDd1K5K1Fqgmlcq1YRmlLRY3R+YpBu7ogWIAvloDuw0U+Apc6nXVN+Sg2MZrK3S6cizstv8inq/8r1BGdLDXUulqXycbMmuiRXlXySouj5YEeMeHntyKYQLFZEpLVPAeNiGjmJzb6jW2EwpYnsQfIRa3TcE8kz8lWG1tWlRh1xgm6JGUoMNO2TBvcwuUWUtiVyGQZ4W4KcCpgUAZaSUVtjocIG0TmCarzNS1EHs5MXinGTIwKVGhaexADJRRF0B4fJnLPwKC1uYm84HqNFGtpRwpgNVhAmgBjTxmKadJJtCy1TYGJy2MQSBf1RWbNKBq0/hSGGKY0yQtiB+O6gNGFWMlVqjyG0Kc3mmdMo6FTOwjZiRUpbVAE8w7I3mH5PjmOAAxVcqGfB1fAC2sKg8g9DscoJa0pqq0LJ+6ijnnlUGAXjtPFMC+Ktqhat/lwxxTRhLTxcmEdvohD+ey7kiv+VEYaHm0BLRMoHEgX7HhDDE0KopByKSs1sOFG6w+YSIMmDmaPK7LYQUWoON4T4kzMzInCfIFHAGTEhlhq8JgqsMcLSFfJuoSANrWURRWlZxWSsK+Y1IFttoX+QBaAtRbYLXaN71T11YhXwFkeeHNJtUhyDzlDiAv+pSJ17/ixiTgpYDWTmg5p/Z+f/NAy7lp3/7irOHZ5GEdaNZGztvf8/TXL7PqDUlXxB8hNnW0u1l2AH8CVgxAw8E+e3CJJQ+H1ykjH8DRjljc8hd10MrcJQo6dm9xNkXnFtOKKYDM5A0m82dkYmvz7xDNPtm5y2Eb1wykqgXoHqnDmflp61ZZKy5mg6d8pf3et0fMNmhAzJy58yyj84dSYkxVahnXgnFqUKR+yxEwnZXo4pEyYvsFa3a5CMDARqZyQBhjhHKisiqGhhhMFQItTNG7S7fQp4e8qXeVlp6OfcVX4T8Bdu4wTAW+wtaBzN6k5lYJj+upY3tCH5AJ3YfNSLYlQJzqGCmnrX/gWTEQmd2vYYprNRMvs3kQ3nZRiWtHZMpnRFtNtAzE8Mu8Qi0wxAllIGgdWkx1/Jb9z4XytRHIPLC22ry1fAjgS8i5KRmFylaNEWNQ9k5apO22uqjd1IV5XdWAS+ysELH4B2BSwsQj5QjLFHc0OGWmCqATek1ZRnriqaQE5UjKj9yWrLGAeOQAqpRqqSLUqna2C+at1WEqNr7AJArYSlO3jnXQHCAAR6fAVplA9VgpZI7YNFEdQrivCZuA1XEE5Kzmo8uAau2ESXfavpKvgICpmDvydHx0rVLG345zcOYfy3BGRVqDtirW9iUArMI/q0J5mBjRDjQcCKpOXarjV5mItr9Dg9EFNqloVHDuZOQDODIVZgLI0cIJWuHrbgRgQoxxUDMBnGEiKSHT6rRKyNSUFuCcksR2Z1YoBnN0Ryux3hqk6kyASRWmkmepCjTQ1BDyVRxQFRVc0I6OqI4AVUFVouKBMnfMgVEps1i1dlZPTGyrvsOeUi8QInSrIdLS1r2ZJKYjjXTufJZfTg49TNrnfvcLVZpUHJmBTWz0NmEzH9boB3ndguBjPKfYw0V07HKfbh64+tLdV8jXDoCxqJpN2eMhLocpanLxF+vWkXw5ogbIiO3L9eCsVjxYKsU0/REBRhImsQ2TTFpVYKAYJaCKgJy+R7rOJ6S8ZtIkrIKporv2pU4MAJ9qmBVQEg6AQKAGglRrEoJSdQKeQbdKGRNbRhozcmROCRQ4CXGdIR78G4z5cZayNHeQnrKuuHOxiQhbFWUuv8Cm8tq6TuPvnOWSH9uUE6qBVS+iuk2DkwYjPGJasCrswHTjl1BLmt6zC5ovTalrpihZniOMIP9pBRA1c+PFpsjnIy79oMV+BzbMTLL+GkHshVZr0QhsGfYe7GzJBSw4ZnmXPJ/J+/T1gFSBCmKWJyH+iP+HyBPXdRunc35EF4e+LzMGj9eKfyH06kU+lZs3PCG89Rex14cBvOzFarjD0aRfAwCO14CqYifUtVxi9RjikG9LO1GQbRMuH2Sm9CMLttpkFVoONBxRlWDEwITB4p/1D1NghCpQeEDTog5rMlGhxI4Gx1Ei+OIUjl74n/4UdRiPn/mozPfeQyLf92H3WCNWS9dI5MuRKWdojQNlcMpl0mjlKAmQ6XbBRRGxzLpdXe4+3vMh4Hx2sYhOoX3utXjNetEyqEhwqgi0YE4w0LhDRSaQzoco+00d15nchD+9PPOCfutneestbVG59mUFDxNASDfkm0krFADS6oqaX5Az8icTQL+85KuOoYkBR4RHdTI/3qP1mK99hR/35Sg5BiG+0goPB8hh7ukRzviCk48a55PMfSDPsaY7Y49XeU11ymlliQ5tE8MM8fD90QUMp8uYOxx26+s9g0+BqPZS10/S7+eghjcxy4xyvyFOSWXGoGJKqmtVUFUGLNaGkndNutALoOk0K0fJP8KdgLpgdK1CUIV5FzYEHJlyEDsV1TJC+XccxeBbnWgkpzXIu6nQy+YhwBx7xNLl/ZMXTIZpolJ4S66TN4AvaLKkVXpJ5LPNmUEi15p89PF79jS4HPlunw3DY2ZNdZqG80s0hBsBFctPVCJCBREZFy8uqr5YevMty3KWwNYCMZKJr8cr4I8WduAgTOrq9toLJQdVDYdxpDTbAGH4l36AeKCwyDGATL53E87dyvKu7pKHw1It4CewjoIc8dZ1KZbpIouhkI+kfLWAVQCtU9cm8mhBMHloreEF5UVt3D8pB+7qXpfoIy8EME6d1s6c+6kOsWzy6gdi641r7vrwZJoYgmZs5a3nDO1SIJbJyGiv5DDP14X10v0Twj7KjJ4UfP5Tt00hQVXHlkL+YCRBwtyS8sFJA1v/CAqMWK0ZJ3FlP315/u35OX+ZtswF/YJVL87qn/gdsQR34/cajGjL3pv2ckpYnShW74A4q4ALjvdDV2v1KUfAoxzO2SQU+Io7SapfdU/Yeoqd9D3yYa9McbpBzRgS/v6URYWC00gIevztHb3U+vDZpoG6liqOOoDuu7v8ZIonw0hCwxqVNB1pmepXgZMjqIqzqhilnOot48DqCZhIrkq1hPJOCQj67pyBhmMVQNuviqfJaxV0zSyDOakU0BKjCEdTMimhSRELnqYcPXr4gANoirmNGNqmTmuU0AKBWK99ZaAxNTLw1QJUkbntQrzE+r6EDJBX0diUrEaYWrakOmVc7gSqQlUtaDrrczJot7yRoRwYj8wxBaSBWgOrOjpbx8gJOF8tCP1Kj02hZSCTHALFtAaiVoyKTKs2Capa0B154F6CEr4cfZkfmTFRI3Dg61RTIHHvzg5/OAB5SjhWgWJwJgw5Mudx5jChBfSdrkwDhh7OAHlVbEUSQhloYKuYJmFVAUqFBab0ZRXvZma0gFpy6moBDrrG/1VLg3d2xFSVAdCagk9Va9BnbKDaUaeUAw04UXUP78eLo/HIbWdlA41ANOoVJCXqVCkjtKEMTONZXFDbg3gtVn1z5jdGPMCFqKMQvbL73LTRGsZ1OgHlpxTQWAAQxEZZ5IRkK4CYbgrlo78hX1qD4E9kgNVTUg4YAUpcg5M/KkImxPCpTsB26mw6aY0DaCE/o3xkj/pnf2k140aS8xmMJoFry76Zh9AUBFWYEOCrrzB7CodAEiCDgNvvy8vLkivga0QZAAGHJgmgjKXEcBAbAkDUUlDZgADY7cF8rELAt2vQ6GkT2lIC5kD7w4QQGnnI5+cfn0jgvghe7+ArDr9n8w2VgTIn7lpHYBThSIPpuVDyVyBT/pbkzcATK4RGhHbMi2J5qv7ZX/PcO7VNlplMR97vgENe2hSoBPlNNXyxTTxwgtuf6brpiCXAzjAFNHehmbBRXCHBzCPqelMMJqX9snrXBCIdZIAWubszAqjLbLVD2Wj3S4Sms9xbJ8m3z6oTL6ERRl7d47oHfe4+QbeM5VmczJe8Djsn/RVYG4MnRqUexSMDrzUqpgjCueucZu0orq7CQDty2hLAGchRGNjKD156kaNTMzZ8gdZaRfsyebaCaJZ5x6c6TpUBikFkhXYmDNLQbI9WZ2Wc0gJnFsLQljW8ngRQBVqDGZMH4qKcMaWMTFEad8sLgFkPic0qYa3vbO4XDBH2Qz9yRxNjyIsxawdiTTvGJqcuYkrCklYluzF0c+i8pQnLVVpiOwZ6mF9Ov/QX/fOcwjD6gs5C7lTHBuE0ouigewdt6mu8nNXhAJlg1QtlBD2l9TFfXNDb0b4nBMfWTOX9QtEkCFrlQNhlOUDOmQcDhh4+TFxf/C34/RiYMp/C6mIkEl95o2CXvGzl5W4wknJIp6Ns03B8hbNgLNkIE2JXGdOgseQzr4w/8SSw7iQgStsOcHHBI2afC0agVcpIFDLBZCB9LEzdKWPrEDZR4ohSaEcxIC1TYWDTCcUgRuArR+KNuU9f+j4DpZchOFZJhZzM+czfPMY3D1qAnirQhdA+aB6vx1w4qNiUaYZALUOwCN/zZuN6bmrOGdpMkQ7VUuyFUFMuKflhHT09gqEpL1AbA5z6Zi1zppvGwzN+Z+Ygf2fN8k+gQMI6QqJfq9rphHHnKq+GcZUcnMxtM4AedWGTMuQw+dwqGEEysTytX6qObhWmlJhXF8jalCihfe0QMBkBXlR5uV6cP7NGBstdNYlDfQEdZkPNDNhfpChHFZDdsrti6EIveU8ivxyUJ8QcnrIgd5eV9J0lmCBqO7Ch5ctsNvMHYn1hGBYCtoHGQiTpgoDJks6lZK9ciFnpMY52fkMx1e+f+RIeodnZDdSVJp5dRlm+sAktgAWBTc2mjKVt6w4eodrJG5mhsSUxAjoY3DlW+CvuWrUGYC4qdL4wCE6+cye/Cwm9TgZALYmTQ/9Brrt/AGQshyj719Cawnqxd2pZFo5BfuM5g/kt3woyH+eANZJyBHZkippfHFrviBPVDqymv3+KsSwBlv6ObZC2Rp2NfE/i2rgHgvbacZF5QkUtDKq1sFiIsScc7/lykYbJDvv4/OSqCG/LQyA2BGWHqHnfE49WmYqBIVQZdBnGBTTybAREAk55gABil8tFs8BWgCRIiNs7TErltSMTGkXLZPeKueb9YhyV0GPNX4FHmiSGQ6kKSKCFuoREWatXU0rCGcJWORDapKopmW9diEoCZBQT0OMLebI6loF2AEwkF7dQZRRHSxoVTbGJk1t/ZwWOO7jQ7MRgVFiglKD1lKz54IxZjMqJ4RiPMmCYlFTzzSD749oTDyX0oBrrsGvXwERFeTcPZZ4cbGpWDk2GdDIhVIEQkxagzJ0AmKqtCkjDpDROYZPyAM50hCq9wx1VZHANVIlmIU2Z03n0riNYe4E0TWYJAThYhjnqIyZTnPYtQXwcgG9gKN7JawpCzlSNQY5MSrxDnKhexGyC1h20ilMdKMPQj4vRklDsRFvyfQvQn7ntAYjluc0pD41NOVVJK5zTF4S4c0QVqAX2E+gMApe7STsov34TEoeknPlSHWAmnLxNn2qv1Cqe5Yl4/AO+TcycbkhLQP4g7gtoBUDFV/6BVfip9BvcrC5O8bU6MuDOxcgMfQf4qJu6xdryAHpio+rknKYqhnlkD7E9ssl27hgYzghz8GVaFG4p6LJ2gNMSR5QYERVcsBqbDYMb2nIib+ROHmigjHQMtXdDj50T8n8JWicwjMiZmVmz11NHPSws1mZCzLic1SuqEeLbx8vTMweRfOve69s715fLW1LJZP0v/tX/nOtDP7qY3HNKgnp/+/75nu9Twy7RUOZzbR/PT4+5L2rPNa1vCRitpoTTaBgtm2IDZHkgvG8vRjc3vaB8zOCVfzTFQjrS+1HuKL4z0jk/wX//fKdLubq9vb1/vJLyrJf8VlteSNt/Uevl8D9za41QV/Jc7fBxM3LpaBSIpIFFPnc1nOtyuPPOrPHbC5Tb53SAHSQWM7QkogObt5L76ATJGMPcGn5rJ74ykwdDW02U8EQjWTCEwABAx4JdqXer0cwTuD1dMg1SSdeahbKS7dTjhf0TJhqxXK2OFCTz9qnDERWQpuzVoB87yA1g7nDICC5nuq9mzHd7wzJOYnxN2timnv7CzTt6/jpA3nuqFKMfvfqlWN4zaWqfsChx5/7y40c+5wMnSjGqIl1YHmXCpRiBfPD0KRv9CLy9/ox+N9EIHPJdFMlp2u1m6JT9Cs98exfMZizZDud4Jx1LhJpnF7l+5Jf0sctR0NWDQjyGZMrkzAHqMWHA1A5VkKby+4yTJBAWrftJwPaOlhZi6+G608V1DbIDfrBuiABhSkxluD6oxj5h92lKkoH8IxKJkItmMhJe+ku0mKKE88Ray46f3dkAJhJQlYBWaGUSWQNOcvJtAMzffAYurt9zTkIUFUJEA37WduLN0GPk58+fHKZhYij1SMY+AmCFOGUEVj5Bnfdis2lBIvCLLIGRLKzZjEPNJtRq5bF3rkz5okPkCQD5OHV0mueGmbpG4MOEYVBMBvicanlRT2cRQ7HMSnQ5N05as2FzhMmqiy7lpXJv+QQrLlhTrJEI0Pr0/MJ8NjZKXRODJaNP6l5fXycqONAI02UI4qen4OXlBSY5gZNs9LBF5mHmMSqjR8CZHQHRcEr3YxvshulCD+5sI/SMjiKTPYZBdxB9Jh279I241/Bka/ieIcAkLGRYTXFtAmsHRLKQQJ4SfizvVghcRwuL+eF6zzxpaslUZmCfw9EU+VSDjODppYoUobdIM7YCj67CdCflnuTaAUjBGTEChkAsFw7uvl5fsyrzN3QuJCn9uOSvwee63E6RSeQxuIw89lvD/OXt9IU0530hfLI7kH7SwEjn+3ffP378+I2sM471/IAPxLHcXK0FGzN1FKsMjV+T0hWPef7lcMxC8HtzMdSJVMX8YQCne656yNQSNJxsHvnCWTQ4fsC60JZsrZUa9AJxzX9tUuAiV5/Gw6HtmXrdZg6hkhhAlgzyGQL0omZfepVpd/NWFXlgubBtEpNNDBwU5qgij31KkkwZs8tvJoqOajYEIAZPNW3PoCSq3ZS81YgWEMjywUD3r8x2rGWzSRqT4JZZzfB6VWL0sIN67STRecJNJQ7z1eBZBn1flNCYMOlouh4naWGAe6jDUawn/mws+Vb6fKH+c+LDMobzSxG5HrXeCPXR+JlRT3lOke94piVfwZ4phGD9XPJRCsa34msWlW4CkUqGa7igFToX+gRL7/jZHaRrMFeyvHNImJkJkWfKPj5e+vQ7bc7BuGI68bpw/Fjjha12s0lDFScd/TKJjHzGNejCBDSRPBgvz8+ZqHSMqwmZ/PbJzQFp7cckGo33fOmHtjvSMVzmXROQM5KgslcoL6jeyVgFIzDMkzgaM3tapjXvVrSTTObKLi2CyT68q1ErSq84B/Brf40cUFIwbKyZVdlQQK2BdihFWRmwBvvBjO69B/taFomITFW0eaJ+rkzFhE1iqhBjTUCv4f8DnIpTgg7sddzBSAb7yb124Tsi0pRjLXO7yPPAXI7y0L2WApvA+BW2TgC1E2Ql0votm8tqsmEjyn8ABVjALKHOlniUeQoA6Lt4qKKiojJcCY7r2dpD5ag79tVt4EG1A6s0yZTWjh1fit0bsAzgKww9KgBCjBbQFEwIcPYaQMORSTWDXUArX6lAScXugBgqerGq4p3ohHEGAHP4d01yhCGBEVAR+uRQQhNnRNfqZixyRSnnm39+T0WBOvISmgJVDIaPjHMGDnYgBmopQxNalLFSQE/wA2QYu32MWGIwkewIZ/4MbKXUEXQiK9oeSI/kCSVBBZedxdpaWga4HqZQTHrCAzLtvupowbSzEtHcQGUyjzyKoyJTQOsFAjEEAHwJAA0fGUA1A1BAq0ipwYTVwOLgAJJDOKbqilNAyDf+EcCsUFhad3AUoEqTIY0iGEJhquCUUVdrg6mOvASQRoC+IFDb1y5oMJgrew4YjEVuO/O7ZQxiMzAdnMGCTQlT1PAKO/aOcW9LmMpT0p6vxHrfv+LWE8jIB3kIsMYrtfUziOi3ft88Sz5noAazH6CKGg0mMGFT5HdU0Jyk3HvD7zYCtCPk0Jp+7nkuHbWJefdOJrjjROILRwIv0pE4LIDhIDOcKYcpEtOGAn+MmPUg5wZfIh2HDacX0C75flTjNNijah+UFnBiqvd+WW/7YreEd4RzgUudnO9LAwsNQDCvSCwx6A6Bkwaqg/sq44/w4QsYwJQ34N7B3SB33Hlgh4x9j+YBOBHbfVFbvlVaE3SxmpjVfTjCWY7JBZfM0nq90igHaj1voMAJc5+ZwDgIf+OkBWLipEcLulJL0VYg0xNSm/BLeFd5IJ3cF9AKA1T7WmanFMPJDVKRBcZ9yhFPgmCusCvlldRXkDz0kvyQt5ySlv0t5WqB0Iz2xj46h58bpWMU8+SHn1gmIVsmEn8KZBpJdhnor1hyu7/S5SeHvkhstlNGsxmoCGVOwJmpfdk7ZSqwMDZFc7KMxGaxjPRhcoK4VQmY15URhp1qV11Y6HRaAzgAIvxbKMDor5NSbeZjPOt9w1gWigHyNkOg+hJrPaa2R5Dmp37D/N44ruqseXT7kURe9H0IXuv+l5vSfoQx8oXuLMEZiVUA4QUMWo8JLM8YEpsCEOlLHUVnzc+AVmzCGctAGTC6ii37W0ymGCZ0xOIJic6KLQaRnCYwDK68qUgJMM0rW29/OQlffcaUFJGfWVCEkKbqAgirSNT47YgUq14MhzhRt7rtxDI0diihr5b7fkL0C2Xg08zBiqpYzRVgXGRqBEIViJGRRkAagVOGMq73BUPIRDSvLSaGHrFIljjFBu3f6uBgtRVUJx6FAfK5AGzvAvp6zahB1YECAM4wIYYpoXHMjnE5rg75hDP9oA6XGpOSqkYgxr7jK+AocOmfQMCaLuDoBYIqzFG3lLD1DvJPDH/sg+GLcYeYFqzKGQEAx1SMKYEYHHWBHEppSnVPvvJaUwC+TVoDVgFEBLLkwndY4ZNPEIE8rPP5xsO37495W4kBesqvlOX5/+EU0TwsLmDSZGu6h4i7ek4tK+CRjECeMu+o1rAE4RBt/mJz/nDshYN3nmhiPHvssvkFKoJ6CKyOTcpswjecbDi8koUgNxKWBjxAWGIr7gOZ0R59B9Bg7TJbBkxrctNq2Qtj/+TfyZxQEugCnHx+XF+L32i85FHvAS8e+7dLYFiFUEyOZTT6Bx8BVVpxkcuNf/0qj24zKtnMq3IHmGoBLFz6Bp3Vk7ih+9ZlRnq/cujtV2qAZTcM/ufKunq9jjReTYKZ2/iFD53WXOWY53k5UBWg3Ouuvmo41kDea6CjOz/Lzufn6+vrZR6mdMpEGJmQO1AjmCo46L0ANuSe9B30fWKiUWUEloV6LyO4tvLijNJQSQP8Jn9nLtUlnGEvVATxVAwtX0XpPwHjoiRYrOKOc9BrGIqE0beXX/v57PccnXOZuPbxDAwMc+wP80Rll6Ic5cFJA1u/4k5RzjDFF07F8gc5OxP4zwhcJ/TCaMFkjJzWDOzZKkYG2ArkW27iTGkWm4BGnVJaQo60hC6kAVVlEHCqjCQ4tRRTBpzyNLmrAiXBKE4TVYSFrQBaI9Cqa5ZqzVwvb1sgvzfpn+6jCYHajnEXs1pyBqYdQkcKgDu+hJblKDkyNsmXM1Uhk7LM65VGQMs5ZG7syz+r4OScAZyKcgS01fE1aPuNcaqchiFGBUDjKJ/xKGxSS9qqHOjRcgjkA4wYsAJAxeHHxBEMOJvkKPMVEwNQzEjkj+74FTYNx+o4hQ8H2DRgnsRcJdm/KGEq7/Qe+VpKq6bgqxVney1UMFB9LCAJE0IZ7dReYquBFbAxjLpiJF/JAVWawOhaDsHQjy/RxpW9rzDOEYCgqgU5AI6AxiBlLBZtT9UncKc1vcOUAyAQEDF3+AUIO9ncGcYasInSao0ta2nKGYF922e9ccfFVFMIpGn3i/tkON7Dx+XuyBk5gBCcaZDBBVAYkTTkGheCsmauSDww8ygn53XM5rMhTy8cX5TP3foylVGOtcMOhPgljbUzzvKpxYuQD2o1k9MqktOFU1IxAG2r5R1TeqpgOINRH1AdsbF2coYp5yuUEVTHZldJvrKTjuQXMSuYTnGI+vh+yfkQ4YwCIpPnZaGjCf4omBM2OXZyKhjgjlJTiikQc0eoVr9CYRcn0ywWt/BqaikH4A5HbODvH/n7iPHOkaubxilWpTXWlsCmsQ+mSVPc3mGKU5x/ORgB5i62oNfpeZAwd1eB5mRmAG73HZhyTmGgvIQcodgJ+coDZWSSNQb32lbYRCQNhuCXawkDA1HHDvcwt88jWZx9mpZVGuv7cMxsa5b64dq8qZFN1q0NYeVRi2ZRxfWLtNmW8mOBsB79zEf8JyQSn2A2kKHsjcAEH5S5iDuoEuPF4yN78YrQaBVj9PqKBYRpNXhfecCwnyivSZUEMNGe8mTxs788S352SmlOhlHsrfwdJiQJUa3AITBaoMy0fsUIJF2feUw1zBNaoJQYGkgPc8rEV7RlYbH28gYxccjDUVLAoURAyWECO1jtKxQAq745EPV2XTvilAF5rrbns00QHKD9DOv6at58SPQaCTF0MqxUn8ZPnDJaBo3ovl9g+iX/nD9XZuQx6GtlA0JFCBcHs4iptRQ2lIGIs18FbOuIAY3LzFdf5wPlWQI0K0ErXjka0COOCMhzGgAQcuzp1UhR1egqMBwE4ACIE0iOBQBhYMPUAkwwHOzIATDrZ6U9Vg7EDv+3LoCo+atTUJFlbbEK+JQaFwgoI6EdgGyWd3czUkVJVU7Dd29hGqDBeTrCcNwtlbSVKmcg5W1CJmZ9I+twnecgTdWqbj52mZzSifjoMk1fOZRw2FrBpBHmqS6qsdydtFASg9r82nqaAiMgYXnqSmhQyBEIaHMAR9g6YuBsVZjOvr6+ckqAM5LMq7skDKJ5YHGLPF1mP8g3xAXEiQClo6A1yjwL7rVmoHztxSBlQ7suio/LOz9yBdzDBHolvs7JavetToTyJw5fcuDLG+MJQ2hwAEddoMBXZMr1OLjkjqispkc7UQFNfVHnlWDo/1P+4CJV5U5CRQxCsCnw0gzVK7rXWU7TSYCJwfAA1dlnqJo6BKgqDKp6AzpL+ihRas/yeyFcIegFLdrpilu0WmNtd/dFXwu3W4cygBZdSNCkTTChAnvBdoAKYlRpQgACqCINQQi8yBWvW5QfbvrDrHDfoAHjjYIACCOXyVwVGwweKY2hAuKdseQFpWnQxiun8XPzSdj0JUyauLw8Pn3P7wv28gEHJKwmJCrvH+k5XJyNS5UlAAIAHSDHJphW0aJUBcgcqA7xtdWqAkAmOMV2W8NtjiEyY8rBNfcYhg0ic6hLtOXe7wAVtU4+NMwZUTlCAbOhLoBv2bvuBTj5vPP7G6+kiLNOj/JaUObPUds7iCOMsXDHMQ+WZ+s/H79UyW0DPcl2kKmyuGsgVhIWq2DaRYz7jrwFF1AlKmBVIHnHV10XVDHu7UrauheAmC7kj/wwxdASbVygqilwNsmX41oYyY72tacI0IqMWjQNU8gX0GKqCEjI0bL8yO1pXEuBHEppVUSktx1k4EyEwiaA7u2eEtikykA+TCHnKxMYw1QBtEzoUVEGnHamBDIHVKfXw7GqqWFS1tt9HpTBiBiOMtCoKEBOLj15sCG+vLyMjGatIqOKRkQs3lZHBWBzpgeAkEYAR0BJ/MK/MyVqbAWQPuzZeHJOXUrkZdoqqAK1JLSs1skcDqXB50TcP+9iq9YUpgRUY6tVBKhqBElLCUGrHLG45aOFkefn/KE7cEZiE5FAoGVgw6QKtCZTRQF9B8daSQHzDEao/pUPbFqVA9gEEKfAcDA1fCWBTTKHBtKUIyZNtNjh6Gwv7DiSlOLUAuyd9pFuxC4HLAU4keRXBlcm2xS+RuKsoIkSjgSl1qyeHGmZnGXG8ghrP2UPxzCLfA7bJiTPdSHzl6BJQGtFZhtvEG+H2C+xJVcOx86EIaARJjxV5JwYGWlBlbLtC6dHCTBMAxDDlx6OgJ7qSVR1ST589773+g5DhiMJDtTJRNgfeRfwESaSc1k5LmktdMHYDaoaqIgA9KSrLddpBiSmtbyFuyqI8oYcTZmuKenFb7/9xmGXAN5eXynpJU2qqBu1ctRqSwCtfWB1WiV6/r45FcCviyYXrqh0mEBzJ5atTVtFUialmKYhTlrLw5QA0DUcVDaYJgHd0ALEzlarEPQCombCGQKopczubASmesKmYD9BkXPlF/KVF9LLAgVU0n7FdE/1sSMBaKIqqC7K3mVyBtiZEtCqpOUw/wTKAGi0SI58v3YRTky142zEI2kpOg5LS35UDsugPb4GmdbeBymZ6jHud6BVQkfSMq/VTm3txNwBOdqXmGDafo1WGtDTd6IrcDH8SBcnrTXQ6AKYetGpUPgErYrRipYbTS2tox5QgBKarQFoXyZcjg8hthhNKoK7qh5jfSNq5SgGDXGKQcDHo60jCZSUVoAqMoJt0yaZllalhVWw6kcA4HRnVT6QX9kFqom4oEpIIDd7DGX3u+HPZSCPhTp9amDFaZMcCKvjVKbEQAFdjJicqJVjiaTC0pRMM99jwdG4RsAHV4oBOPRCRTHGwekXIxLAVjBmB3D0CB+7vkgQDZS+OJ3xiuhjPjhkKy+ZSkKriGNpSiW1+bbD5kLea3l7V+wwGI71TIsynH4zrrEl1h2tAycnBguawCkJIEiX4w5Nq6hIqkMM1LpjygFWxzgwWpkSihGStJBG2GCAzBNwtAyiswXs4HlqUWZOJFi79A5NJpxTHYzHYdbAAiqx8JlHlbycirx+ZswiEPdPz/mcXoEj7FR1dXmgsHzdQaNCNUaOOakkroH8in97y/fB5APXZ5OoQOJHF8gcyLFUEr+UlQ2Gr9i456etyoN0sjQlnVXAJoAkHHZgtUCs1d5dlZKqKiH278ZY+vq2v9ibl2+0Qph/MJGIMSsxtF6QdB+D/427kfwyyQIcBWiFYLagouRdkmXGCmb3uGgknJ2lJdBW5aUBhGYlKJ3z0ECZX9Ia6SXjetWwlBgOAoyAigczOGkBB+MEAHEHWyWEVQ8kjY7u0PEVGx3hftUMCJdWCGd4lHe+/DTBuje5oh9RqPVUjtxRpqFVS3y3vGZWjPCduszMoH1ykKmdPL5FkNnVJ/zMQZZ035uIQIaMoy0Wxk8/LKGRPJ9uqziNN7SFs0lC5NMtv4KtJGTVNzBFJxbRr6vL82biRqPfn1JOv5FnD8YydesXxEpx0iBevyD8gsSeW8OfQAECMBI5X0HCaSX/EY5eLrehW2ZEdjitLjzmPi19DxhUkrC6u7Dk7npXUxg0fqB9Yignv8bH+lFGLMm8y7NCOu2fHCWlQSZ6O36Xq6Hhk8kYP7QAWtNKCe3qoipnLEAo8EtoihJ6a60Hh3A0Un8hqPadzeUxoXeGw1FMjpInsqEmimaJFVKL/B+tMLZHcFqTr0dpoBg4aWArUv1EHbO61/h842Fq5eweFdDVu8ntCJwBiKGH0CAoRw1SgKdafuz7faATpoJLxfHSTgftehyhCb5Ev1VvIdV9AEpLTy1ykB+VtodDmRgKBQTVOy1gYAJa0ErovGQqDDFVAXPKGgj2cEdSYgYRQGRCHDLDPwFnjBvz2AGjqIycsVnzQWWXu2AfoOUjSfJha0dTyHREOrH7kMEkPKyLa8pYKk2nobUGYEmgdUKOpR6hx2MNdlfZkefiIrENjmWg1qocvqyqiDwI4UdC+wgQVyPWajCSatkqJ1NzR6swRL/CPK3QvqUJDbNmrkECspeB6y+BRbkfrAK5epJlbrxb1UXJmGVuV3gFABP1ToCwl+kNW9nbq5070siwT+cZef8uT2Xm0lxvK7kd1chzfDRC6jkecWRn7T48+ivgMbgRUxuLw6k7dCRFLFZFKf7LmXWnGICGYzCDWkvTSQMIqjLlyxG/bFULyLEJjGWg8TOwrxx1lmZxVd/yJ5/qqENk2+g+DG9tyGF0ZDlwwe0qi3lddbTC4UrRA1l1l0GqtuqOEc+OCZpqmCwApw0JZ37KVD0h7sU+9NgsMqu79kMQZcojddBoeU6wmlZfxPn+/vr6O14fH75xsaRz7NSZgdvOYKk3thDtkU0AZqZpPhqLpbb2a2SQfNqHk4ixF7FX/af/zb+9vL72FogblNd+m917vOb3DfLlnPC9L3KdxFx38n7yn5neq/I7UWYA4i9rm2gyDvhKQ5cuUVHyE/b+9fb4aWti5kWaa28df+uK8WOYiSUhPD49//Vvf/vx228IXC5vjHF/Ly/xPyRshDId8pnjlVXCdJURDoGGiZ06DRzO9WmDAoG6DjKvuMoSGz8zru1dP3KaaZmI0kcaW3bqwSYvVf54f/t2eXu/vPY+M6e+RJjkYPiRfyolS3lkEw0sEkOkk9n0oJ3I3C6nHxJacQYxSclcbC1FmDC4UXv0SzSr2R8xk0HK0ujtVvsV17wgMv1RxgQSiQ1Ex++spa+owcm3Yz7kw2EPj5R0g7vexJHZ1fAzVQiWo8abn7W/dAzigjLdXZ2gt6lwX5+4k94KxVH6Vfux1Awkf2hkuPKuX8YxqaoA/xjHfq8sVhJi+5Sm/MYdcvt3dDLcGbWM+NPjsxcHqgyzn/nOCnkkgFhPAjpJgBH6ifPS9gGDTSchcpytfZDUNGlRT6QZ2SC9IMZM+Fh7eu6vnKctUTJPcm3L72yx+CnpBlcc0k3bpX9smU7AyQgxuHnekO/0xezT/uOrcRlHGTWCMBGIs+hYgs1lYkAy8WRziQZMuo93giEhT88dX+Zrav1a0E5RxFCkg6qjSFahL74n/u378/NLOo6d/llBOh9TGbXYQYU9pwEyHGvRaQdAdzTyNpxVmrQPP2KPT3gmEuiE3pmIAnVWZzS/fRIAPe/oMbces9VkaOhOphDZgA8wm/PH58fLyzPThE2EeN7eyHnmD91CJ2OUAe0WkX2As0ue9xtM0NGMucSQLpAfgvebnmEsoQSaq0jGmh8erx2FXMLeSSJOlCZJkaY/FUUXJh4s4VA6kynxReYBRyiiMoBYbIQO1hCIKTMC2IBHN9Gj7zDIHhpyIKQ7kx8YGcIyAB0ZAPTLy8u///f/HmJOcvrNR2bzIo38w10mG9vD00v+2iIvuoonbAJ1MY8s1ctHviA8o4m1LN7kK2ORwU4u6AQ7bNYCzjLW/fmePzGDkF2oaD033nhvp6jaGv73p32VoSlbEKKObHQToHaq0lZWWwUi02c0D2QTq8/sutwGr4CWi4b2nSXUmYVuz7/En9WdCcYrUSWuBEacbJwY6ACh+/H6+pN7vm4C72QpKx12Bby045SswlDdaPGV35FgB3hkk0mVGcyIcNVPX7JwsrYTU1KbMldTLMY7l9qMEcZzBk/8pJ5O5F1JzH/kK2pINclJjO1N/DMl8tW8+xdz8z3BmcdJKzRiqaLJlfH9HUF0GWq6Br8pxjZSxHXJdpQEcsnDVjtLKnsRy14ZryyfZLVTKVltMGlonxJLFn4Gbo1XM5OXY8FWGsOtYC2TkeHLtCIY8kSA6W2SlZHKdT/9J1EJJ6MD0vHMxiAR5kIfl/XD/yUGotOOMB70j905Y/b5CdH7CPZnVlM6F62uWeyRUyIncd4C0EJbippMupJ8DxhZ6SAmsJzusglf0r9MS2xELEZjhdHJLIHs2k9ksc8qfnn+8YOJ9sxmkcmTXyyhm15IM66VbCjJsvMkwTA1SSGCeV67PtiQzHAOoJkEo2PmLfEdg50qGMgrl/5sEXQ78zezhgCy0WDswkEiMuY8n5rPrkBHIk0DF+Ok8fPj9XL5ydkj+0VsZwLhCpGMcAwQMnl9IgX0LhOjk4x5BJ17uPzly2w7RJ7P8WdV0KNM1Kfct7OTP778+LHuDBJ9g8BYp/IXZN6urt6BxnZpQY6QrlRQOj0/5YGtAC9lGEAGu8TKLLF5Nw8j32+DnY6myyJULFw9ZiSWwYWkr3YGWWG9FP0KKw+YMo7FZVpnyG7AvkZQXJMuKTrNe7BjgDuj0iUmtRbAaO1QF1ZzBSyBMrUXEMAdQaOSJ2QqAGSKrxxRN4FVZOgpXuhPkhmlHJQV6MOklaK01KDqTiE/r8IUhJ4UK0MJqDoElyILLrlbTewEVci7DbWavbIauYZtsDv/As5qQXXJFlSHP61yRmCPYKDApPpUH87w5STCozoY3VUvYCaXi4iArqcVknjgjIC0rYfY4hsqEaTqyc/tOLsByDGXpsgUqgPVT8R0YTUOjjC0A72EmkZ4GcQ+w3J69MxMVJzjM1hp7DEOdXUjuu24HhGAQ2zQMGlSRlAdzorh+1ob8NdbJczb53yOOUvwNv6BKhBGAnZCEqcyEMTAGZGyTWvGSgvpURlr0kA+nJM+FZOx/eY4zK2bEnrcRbMcSqpgS8YsMneBAapALasQpxZMmySUTNA7VGkwYvKB8oDxUt1ejNND8WYc5UvDlF9JZOIisyXbbA6XgDDdgqEr7oZwk4TyV4TA6glVwKoXbKpXzlYcMa6nQ7cxGIGvoPvTr4Uu7Z6kbxQ1uCqHfQgsMI4zlJRDa5wNuLIRPgllkqvPxaFYc7EXrOkOM4uqiqnumLUAE4HlK1hz5iCWOzaW3G1XrKJ9CNfHfQTCySxGuOmybRtEFXVAmMsOsrGEHkp5MhKFegHS4KzSk0VMVj0t7IfWGz23bHvbRpzG79QLhQBqi6oAVYJnkpt3dUFrK+1TSizdPRdQt/sAPmU0C2iaIlya8rRg5I4Xg2hVI3eIrVskq+FfjzdwOJcq30B9aJWhWRy2Tex3+0aeiQf/zh1Mmro5hc+RLJynNWoq9u+nrC8EhAAsDRJIEz7gc8J1Tgpj4xWjQWbOCVcWkrRhFAKbbsvAkeAUH4H3t3zLWZ5QxLJzb6B1AO2VYiFHunS2loLwEOugvdfgNY/5xegk7Xp6DrMgGqoCpkRsbFg9+TV5lZQQZ3XoO3lAGEAOGEmhPLGRL0o4XabZrZTUWgy1+rXsKjPJdyAnq78QvRG5ouzc9i3k3iS3ocRwCCwQP6HJtDt9gOKnAcNLcJOrTg85G7CvAwSqRQfcXDozbpBdEhO87J3cpVRi9a7fTyzTe1Tjn9Uo4ERgY5jDP2kAfcpIr7Y9oBA0OWTQygBpm2yVOTLyQW0vp/BVGTGhDHyrCgs5QBmI1dAmIhw+kDZyoMzAVgjVgRyhDGjUCVsjcKDlDJQEy1AxHF0jphbM2TsikD05YjaNWEzUCLSAbgiBTcpQHbFhAmj5V2YvZr5y6d0vq1w687XozCGmWQ7H2ctQIthoHqtVs4lzz1Ig09bhIKMR6DMSmyQsJUC6073vlIfGDuVAFczwMiGuZeVzXOifeATGnKx1ekyV3R9ALJVN0BqxPhGSoztp8oEqPw5OoJaSmHUrwxeACa19aDj2BUkhX0IOkKOWBIDQFISWR1E+1eGP5AmZlAi4Y5AoLn65fPZcAp2/9ZWx7TWVn/34cqo7RUGFBXwBez00OxwB45EJ5Ff1Oitgfu0RBEz5VoWtYx+OWuLknALSalEdyD+hYh5Pecwv5E88cqYvw7EqBxoBwZRwVii5uDuYsSmgrcbc9tuW5QjYhAWrp4rMRnoTqsyRlE9JFX7MbazmPQOVh9bIqIPYKqTPuQ3REB49yoiIHupAjpAzjnDdo8GCraekkLPmZKfu3Qv+zHBeeR693q4JzMlpSkIO0Hv7srJHIy+rti7uISzTLcimExXPEktgO8MCeo1KY+NoybISVL0XVT6ae3oImZRL95CZoRldZTy2Qg9oIj8SlApAMyjIw4Ewgdqxo/wXMIew7Q7Dh8AUtBzoy/GRblvhUMJJrqKx4geoqPtLICagFVNeF3YE1NEDTuLvlJa+g02WJwGUj8kvLtN8C2XECNwJH5tPQrSJvJWxngCpAlgvlGm6ha2rsoF3+YPVULQHC1aHpQAr6g6yl62CKovu+0fe/+rX+WcoCZOpRSuVEVNRYnC2/hIKgLuqGOZJrFgb7VfOHYZJvhFmKMJJx/Ox446I6mxta2giXEi39Xsewe+d12VGxSuBUBhIz7zEgAILtYdAG0O4sJrYtYRsxQuIwGFclWpcAaemF+B0MVwVIeAM8/SF8HAqewRWPgSKchQDkduSXy2TFjOjjE2UiDV16ZSPb91uaB2Eu7WAHBTHDtBL2+8lhWIDOKOOIiXVRn01K62wSBOXHF7dRvWIGOWIaWceGIyFMTulrRg5TcE85QUcBTSuTcMOM7tFoIoy2KFEQJkl2c/qQQwUANK0socaj/ZlTlUtoSOgX6C8NJCmVYGzdVTAyTwNWuId2KQkkcCBVsDA4ECoJcYCpTZVp0QyEoVN4JS0KqRHRSZilJhyEGUCXcBRQI4YZjuUaGEqA71O6ludMpU97sM8MZxT65QfAaHYoOYXRxpAqyU9sBVIy1SSbgw9UDgRgD41u+EUhCrIhk3mZ5qg4fiwjSoyMV1AK4DwcFrNcMj8pcAdhomjURxQNSTErpJwe2cf+wmKG8d8OPv7AztGBJREirnxLZ9SiJXHh3zXCmQkdpzZTJhW+5a4/GsA0AOq8VTYuiqE0aoyA/gSJ195AE0wdk0+5UjSFyCTUlooAFb9GAVgB4Ecylq6GQWIU0WmoGpU4Gyq4BVyKCtmxiM/ipTw8NL4qpKP1qw1K7Rg/NIytSBtOVO2IuXc7jzymcMS2lRG4Rkg0VoA3cCv3Z7WUZdefSkBlAEyV+UW8MegYmBsnlhtewFSQo9H+mWMVzUbVuXAyR95dYHVX2JJFMPRmpBj0wmbxEh6FwVtpqYnlbrm7jTY1bhuZA9hgJ3cseWV0/lMIOj1eC++kjjW+bIgTCUK1cFv3xzPB8Py/XT7AsCFLRayUyzXbIXzCmo2ZhLJDswmkOfNfeSML4G1giQkDwMVsbM7e/2t3rkHHWux3D7KXvzVGgv5aNnOhpGMC/K0PHapG5UywiAhlBcwLeVHp5xqZBbKx+Bg5zAjo8dTBaJo5su0PgTCqqglDsUFBYDVmC5GF9p4IJQ5oQzC0NULbFqVIx4JoSIElqf7w5QmiHxOMTOw4wgzj0pzydEyuqeWzGoHJ1PIObEagM9gbmMAxgbHEyeE4tLTccqodUrk8VvB+OW13wIWUXzicpkFheHpQpzteHCqZRVppSpnJOPsiBMxSkz7XiRVdJedPEbKh3+c25lM+7mIxzJ6TlqxNnHWZAANE5zuIBpOkN8G5nRX5F2mvtEk4ChMmWqfiNRMEPktAzAlMUDG02eNXfNAaSulawQxQBUZAHN0FUNmxlGOBMCguroQClBKSEvctQqYciSAE0Djdq32kaG2mIghD7/2MtXzFpkJx0vtaHPhbjcrwj7CkzPMEzApR2xoYHWgBeklsWVsAicTWBUnBwLhiVmm4HCQXDQPgFYkKWWOsJx8BPU53zv79JBfXHDcaQIQVOU0tMAm1O+qmKrVKx+aZZGVUdCzT5dJr0o7nGALLKgLansFL5ER3MEMs/RiorWM7mmfu+590VEkK3Ori7vqV1RxyRgbwIWEfKEkQZ5VAK2wGCbAjmvqZIKT/oqdiryoIpyDxXv2E/iskXD6ycQ+Ot6RQKTmQFQrV4L1/BiksWeGEh3EDQ0Aq8oDZbVAa6PakTMV80dtw6emPAJMqtOOpw4ImG/XCbg8YpnpCSGHrqGuu9CXduHhCZMo1lTeAMR3/vgaw3/91EQOMOvdg6ycTAl+ts7mRpExZSzcRnD68vLSZL6+vf38yKEriNbtJJxZXRcLu+maQEAXnatjwY4QJyHJRAxmgqNBIdFe3cOmVVn9vPqeVpltXEQkDsi5M2UJ5LdMYPnsfg6yWdKKkLKstCLKe0FCaYD/5S+zd6jMDVZDYVWDBeauiRanJEBIIsgD1g/mQj6X1ufN/Z6NLJc2rzs5TUf8pr/BECfUolT+lzgl77Akbi3fVYEyWrCkAiebGLcGfRDPaFAyCE6mzPntUXX6mG7mHXBWWz5iAPzd8Dx+yG+r3GMrhkCn9oO6WO+qpxW68iITt4COj0LJwVSxZlVs46unwxwZWimjeQABhVd9Q/6qbAurUowA/Imzsa8YBDQciQPhZHNJax/VbNRPHA0hfzjA6i+hAAQy+LUKhqPumdWxNmJyqCpm9eSDELk0XqOCYytaEMoDm+RHbnsxGKpsx9E8UL3gpAHV08JgqmwjylAahslXS1CVowDQwuCsqoKkyAWjO72AQxVkLzt6BF8BrwSnKYixrzqlTPmUcACKQC2quKakVY7qEmCYoJbW6KsCcwiZFQyqt4ZAj2AkKU8tv5MYzl2/KKnCpGnkKadqeXIGSApoW4FN0qt5Y/gQZ1UMUwxnMfM+21XL8tp6CwUkpCPHz9Je+M1kcxaMChitgQIjFmM7kwAO1j4u7/kFv0IZeNIDrvQJA/ncIi6bou0L8iEQGyO6Fkuxl0Kq8b7Fwm5mKrhAlQu2Mo99RgM9E3jsZxrkzIRrLCx3XPH7XkMlv9wsga++FrVjvhPoIXx5lPMnGMnBMOmpQyBTzsgMfeIUvgNNlHQTYN8S5Gxdj6E34FgOYYlMeUv+K6J8SOYQRRfyC5SPXI/JDIuZBmQmVEjUVCcq17tNwAzQRCloosqO4/hiU2F7JG0TtFX4lNIDmUAxkYMu5Zr4E2FAFRqtKvJajyc++1tTjSDxe08yUHFMyZGmtAnYpHFgK0T6V9oy2RgJS7hAenBXHSgMERNbRo44FaUreGUqfJYCGf8itKAJ2DfSmX2hRqqyZt6I3aEGFjYHy2M8NLZ59YOL+5OdW4AsZTOlvT9Yz13SuNtOc1rmRzLb3z7FSg6OVJ1Dk/S4ZnPIrEUhH5IGGrEs8JRtxbuxAe28Mj2zxCIdExC9TQcYz07NSaUvqLxquQ8AE3QCyFbVjRIDW2ZQ8yEqmUhYDnFSpANNAzIMRLY/psrDzbWQzt70t4BP6djVZv32pRhI68bQ1c7tqRYsAW55SZOFJKKfwF0h7TDAktmxUSKg/ZM/NHyMQFCFHozA8KeKtbQVIwlGDCCp8AkFAPSNQG4V1tjJGBdLIZ13p70HKnbTqsISlh2AzHLE5pImKhtAM8TOhEHiK6BPLTjjEd3kltukx2vAcKJWg5l4RZ4uMB22U4UF1bFGqTyAZpgzSeuUElQ7uFa7drJ8bueYAaAYUw9P/I9sLtjUSefD976JCRCYAKJ4BAMay4LMh8+PfMvDDglcPD2/X771yXR5EfZqREJAmYkHUNWUVUH1dIruqNsqRtESyShvVCRAbCTBSasCZ6ICNkHcSkIi5VMojz55oe2fi4NINkm0+1ihOmUI55VDs1EZFG+isknaCC1hxmgfO43M9NrWIdq+vEfrsA/GoJAeLSbGyYlCMRwhZ4BNFKURO1VInOcP1W+6c0gKZRhx59JNqD0Z2ERNg8oH/S2XXAvWKDtGAVWE+xRz/cJ39QJo5DE7TPd56t0T8zsCmM3FC6mdjE6BnJWzCXdhagcYcNzt2zPKaZUP4PhJcXzkTSBdM3Men56ffyhPKaSHczYtxYMACOD36jqbQC+OO0U0wTeSUxFYBdCqQxuwBq0qIGAqCaIZgdU+TWWy1eR5swnmyvX+liG2NdIFbQ/5UpInVgppz1f7vecjfLGbjkQg2+myDdBdpxespb6t2QyRfn65DUDe5ewGiKTzDRp3KCFpl6P1mC+oybsgsdAdIAs5Q4xWAqtfBPCCFkAypmpQ1+HmFyX27yzSkbzISD8gSqe7gSMZdPIlNv7v6ztaxu++WCZd7gl+w0jqITBjmdY5UXA+S7oSOabw0o8T1l8so7usFOO0AunOqtIGZUVnp8uBMieGKVGp4E5dGSAtExlh9cTIFCzMTDRGnKnk29ZqKTb0VOVIgJG5gyoDhQcK9NC2dIdveaBbRn/lnyvoRz7vmzdwv39+PLJOe0V2xKOf+7qrQXqldzBMYVVMK0CFVsshKG2FlgAnPS6GKQdYFSeHXiFs75nZWY1dRbk1KKDzt1XLDKZr3dlBjhQPD89M+wZJC8azEDYd4doxfs/3IY6JK0cslR6aoa0u5gamtIauW8AIVCOAxqlhAGVOjhbkQMtPNHulyIGIdFHZYNU3Z1TAV75VSgVGuII3AZ8wJBXBV5nhjNgIdzSuQ5Au7UgGVQqGhlB4JE8aQiBJeTJHzHJMAcJgh635FRuAnvAsGcRLAc3uRqm6BCWIiVsjA2VWpVXmFFFZ7RlijWyrAZw4uFUUE9sITAmUEVixSYQDHm8mG1jNFVhUUXsBtE3QM5/hQEyTrVaNX4JSwksOUHIwipaJcHefcqARCPgTAJyavAbgRwsgAK06tRWcklPWwEL17qG7swQqJoC9mYARsFXiKy0h5FOCacpNXd5RW1vftI4ASOu2KTFVEIVi1XerRgg7ke/+njErKZDxWg4TGcXuhJkPAOJMNYSA5lylL5s21gwZ/tBxfHBAa+GfVaxGsvhiP6eg3plfmK+f/X6xkVmS3jVxSiIJvX9m5+/xqHOmV3kILi5Opwg3BumTYymBtWW/gGUTIG/hbDHjEZVdTEFVLflTBcyNO470yRnIzHRqAA7WOYIC2lbKeRwUnZ1zIWfUxXBOphiOusPJMwWT/PCUo6rftGjTzgw2iQmmupSqS5siY2Zbdo7lrPycUVMSMXYDqoYHoSlp5OED3alCKeAAWnOTRrk8LyAggUymSD/NlG/M83yFOgfoix+dzXf1anMQmXZBU0Jm0I/1ScJHhgDqbSWBEqcAjkP2+A//1b9OqL2HyZ1QRjGR51tLiCDTnJbuKgxvP8GDFdxwRk//+kGTzP46iNc+OMdXy29ZE556e8SHgW+swGW9GJlBJ8xu4qhCcjuG9TRmGPI+FUfR56cfzy/9BlCCzIN6btwunO7ydZacWN/feht3ecxtzY6nu2GreWEwUeExz0F7o5GOwUwrEeSZdx9EhU9AuePJ92STiLnP+8HkIK7cyETOO0BcEUBvCJuafmwjNzx1my2lHU+2AvqOp8aworKsjwZPnaIvaX7kVqk5jMP4bOQMSdxkrDBO3xJ8Mknnex3QVEpE8iOxm/bMGjrOz8jHAgsCDloZjuY/34xoJJF/8E4Ggcd8s28nyM4Ag5A5xLae7sO+5Fco6Xdzm2meabamaVzUcXlmCg80dR3GWR9xJYhkmhKZZrX9SXhtCtqteElSSicsiGjF9pUDIIpWDKZeIpxA8/gQk/Q8TTXIkNIa+Y3yw+mwpnpskctdmCSn3Yl655UzX8RQjCdduZI0NuSR7SR6bwzJWO7J2bn6eTKYtDoeyrN7wYcAENGtx4QCHPdMeNoXldnf5w2YVouyi98AVm+xj7XF2S7gw1SEXq946B0G21/Hhn7nJxPu8fHy9qYq5omVDLN4/UtO5cf+mJWDlpZBHO0wKIkKgt0TPj8pyP3lQhppygtH73lLArLP6dcg0NknbnLZebOxJJKswUxgFNqv/gyB6+jVNZxOoiB0A5A2/1Qo+w2qS8hoqVKkAwSct03XVVJ5c8t4QlOnRxirbHZItjK7ib1MyPQ0I9umd/oO/fr6Cl8mJUDmTJpa2EEeLRIOQbUWnncAUUkMBQStQD4cxFL2YgkQ0DgEgf348UP5KDcY+FF8eLrkU54xm+FuTwknW0jmwyti6tKLBIAcM2NnBuApI9Vv96clYXx+I37ac+lJ5rkOZF799S+/pdeX/mGwBoCxu5LrKhTXXLoAB2Sv60KLQBcEyTISfHGBDn8hBNOpwmt+Bp+Ln9gK9LHPVIPDiGaYaMJjmKQ7kvbPb7NGGI9mNdwgo9luhpfWxuPK0sTaDbpvYIKAE3NaY6RNUXQXoJ6sZIJ1SiMTTu18z3eoM+mcHigSUqzVSJ1gNJLw0olEnIWU5iTjozIJKj15ePRKjdck4jnfZ9/Yqpd3LRhijwuYzP5GEbOklwA74l0BH5f3t868GK+DZj7bijHBTUozozIxqPKvkdd1ouwL+eYy6726saaRlRk4HTXsWXUPzKh07BJWVwSmk5EEFU5s10JcYy+u0yRBZIRDuXz1iSzNTHWOmoS4ekS6aP38xm7I9dShabfae9Z7GAFEBqqPpUAN9jrSEwv1kAthRz4ZCZNwiCL/udSnbR1OkKzNaNJn+uiEeWFmPr6wStnTG13yllQg0W3hwnJmJT7z76X9zfh9fnD+YQTjIWczLeYw0MCIOMjQNF7NNlnJVjn5YHHDTu/y/frwrUIQAds1mWm8i0mAbGpslVwac77gwPF+YYYm27E/MBNxljc30i/pGml+SEGXWq5oTD8CaXwJlEjQab/wSxD5AtZ1HzBI83UM7mHTCGB29flWJf6KVd84FaFxN8S4BjAxG8uPefCchOaqtB7m35m1OhaoMudtOnGn9Sc4JF2E2VtBJkGnNaOiLwCHHnTvysFTTSLO9bplGWARGh8XEKB9DayCs3rSo2t1cAoQVWdsbg1lglEcfGXaHRF+TWaF5bMiiHk94ESyhiw3Nz0ND/qLUyzL9YcVSVyNueMvnKkDZwAba1rbdAoL+BmPgqYpHSChOqj2jbpVMvbLeSJOlRpIFWsnRzSKdYwAJ3FHC6sOEIoaUQyCkw18mVqGUEUZIEdUcAkoI0dFmTM3clkqqrogR4GpDiZOQGuM3OZtOHpBRWbLjCN7aeeOj5lvEp76PjQAPUpY6rfsAHrkh6MAU91QaUImV8odj2KU0eonvtSiQ/m/3d0hapWExs4wq3iFTSMAkOFsMkDGwKBHQECjSJxAazApFTP4sY/MJBmOwvLtLEy8vLy8PHNeqcHxixjQ+FQ1CBFnx/5pFSimlk2MowEABBSGxg6OFBsOQNhxkS8HLTiKWVUm5jc0DrQJ7pgSY6RKa6xlTnmHCi5J7ciPkb6bD6gqINH2KwGUGZxV+whRA4H8MavTUanIAlX4AhrJMy1U2Rwgpr9gLMTWQdtKMChbhe7FMxzGESFlQFUXEIMzBgE0rhnAbRmRNQ9tGmEI3znn8MmMlJO6zwWKVmHkGT/XFDrHyS/xcK2g5FrPK3eSjhGxrQgpcapfgI0KrACAMlyzmGpLZveMNmWAnEh+wbQCHEkgOU5BItr2AbRmV32HGqFimEJhCOa8kUOPDNVhilMAGInlKTCoVARW3TTuRDB2u4qQj59zZQ9z20G34LZtjFyhfWCci655jciRBvIpsQh/xKJQKC/OKvKZsWqxNPfWIZRc8swXb+l7tgfTapBh7UkiaBpMNabid+kqCWwF0FsmUOy61CFsBhH/Y3wVkKMRAWd8gHEh4A8HenqIdA2hRvrWVYEmxZLQ48MbBRZWjpyRS2w1JrHrVQuyhzOwKR/VyAWesNlEsoYBk4Pbr/d9ExPWbfCL3z5SzRmTemZlbtlGMjLbuGlH2F4vAXqPEptPt6ovwOl6RbhIJJxfH773fYI1XeQ3/fQCd9x45BU9Dvhn37OZdvPK/hXFdjYtMRBpJFeoILOmYyq6xmKTAEIUNkE05kC6jSvCO+YpPxzfGSCLvfddYQzgzcunDI/cTq49d81ygCTVSYtVAa3AHWwCY+E2qzcq8imnSQJAn7k6QRM2FZ6UWqUTD495zwsMcwQAvhgybst0agCLX0DDv4sZVKqhLo1fQJVY2Xh8euG1ttrcPpHxZFq6c5w7zLTygr/GN2LxGLIxcMLrJMyyXvw8fbg/dp+AgzUNGv8QZyuJ5DUpgi9sY4p2LccXp4fvT/vz0EzaPHQIUGYw/JiWurrQAtXIbFCVKeBoBGThf+QG8v1j/SVwEGEW5/t6bAwfDqei82CkmHxK+TCHAOiSQ2cFfNXld7Ikq6pD0GRrrNP/rTXG0RIdkaRi7TpuBX3BZzJSws/7R/CcivQCF8TcwxI+uFmx6itesYxHux8OezkTaT38m0j6N/CeoTg+G/aUIfrKMaudGsB5y537YhoVBIrqwgFtvId8cjcvVZKHA2On7YFMCbD6tQ2Ou4d+0fUoygQOAVoBlvbcQwbGDBycDktAlVY4jrucyDTBiy4gxpdEuDVyrTp2WxGUk9WBTMC+30MITanteBCoeJigWg+PD+uRPBxbr9WP7ZGfdCtfvbNyRa/zTHdZWoqDPGvKnh8QWGMLaConwYsIbwuU2D+iDaAHVhHL889Cvugl+vrqc98QXlqk85wxHw7I03RUdHEmE5syB/KB9OYQZB6oYfjSO8Z8+UbT1bCSqEzsWGO4fdshQN0OivfP75fe+XcTYAptF13LYnZgkIHtHgg0Iw3a3pXL0BAFFvJgN8I2DQGqsWCV0jASHpelfpOG/PSoYE00PdjMsScBf+QF3VeBSl79bR8MZAV1ltUaZp+4Bj0+4WHJ1/tqbVzSE0z9Ely/daJpMTMRe3rmDLlOQV7LmkNyRsd9EtFJHCOiDgNojcROu7k2dKCEXAlxVlGb5GpXdTmUp7MBTGF11MEdPVXS20qvCnCosrTyJD/elacJjIoYzv9nxG+QcWFKwbHXkzK9gFRzr5tEM3CfH5c8J0/1+hAUNK6lMhhTZE+Br1DypL8ikf7z+qvYlBLDAXiRnlLUt7N0LcJO8LVURI4m3z+5GILnJ2Z51iw7wi+DH+ZZLjtzst84ZYBi4gxATDJHEgLmXJ/EKTNV0fZg1MVUJb7CpruSCEUkyhFWV1tbJVi9wA+NwVS2ZdPC9nYYObGiv+34Ym2QASBdpQU5J+RjxKjAncE7mtZVuQbgVFlhF7kcjmIiYU8rhh/hQplBTUXGcQQjJmeWJzRXJqCW9hWeKlBeAtAUU3E18cddXV19CavK0HoywV1VIIkvDo+2ErNhW72D8gDi5GBB5vCB1RG24/KVv4tfO1QhpnUsKwMUgK/wMOGmLMf4FTONENpRgD5Kg9Mainafqpcr+TDjpqjSDvJb3tSmqgsI1SGURAZiUjqKEOKkxbiAQEtAC/io6Guxtrz4yhmcTTkkFAYAXy9yQGV/EYDyijU9Ad3nfkWBaRVWwV01RnsJSyR9viuTEjFsnsIDXQBoBNjRl2RvL2U2ojBPutpp5RpI52DmRBpwHMkIKnMtewvNLHCONtSeaeDlOvIDGYXBSYOha39FZfmZa084EHI8OqdyC5qAdCQOO2e1QaaDwxS/5Ej8ER9AZ1wOjLDluKv4VRdCQKsCbAKrXlR97cAtVxcquJqiwvFvt/sDILCsbOObfw2Aqch/LBG86w7muFjKR2z2EUJ1mXB2kItzgraWUcEsZeUD+BLyK77fnsrfen7Lbzt2xzhRjUCtxLrVrWYL62OIhF5Ubyku1m0v1nt8lPZQVCtCEkIdcXKGlgDLypG+VT84A42A6Qyo7HWt7hkVKCAOgUCCjlj9BbznWEC4x7XMIEYx90Yp86EcyiCXvOtdIIr33sVQnDQXddvT9mV1Z0G/eNwvUI+rLMHVIgHwajgzhLFmPFQwxkWIgVeLTsFjJ/JGn5cyOdi379g5+2JrgyEDNO4/Rn9gZsicMJzWS7dIfI2cSCDg0FqVtYMrIBGFovZuVsXJX3RfGwzudaICAztpAL3Ei6kS3vi6kwExUSgDZK7KsYQATXAsF+voyNBAGYmvTUY7MVMKLkAk/cI9GY1UGVAaMyXWwAG7AxH5bQGOkwEaJmPn8Ck2oCqHktags6VxcQXKy68eW621rzwC1Q5kLuQKG2YEagdUaoEqApkS+b/W6YhhwKrEybGncdHsUe3CXDf/fngafmQ+8tCBOB4RWA9Wv1/yUdgii2CF9MlKzxtceQKX6gZ07SeBi7Uhh3Ihi2wOrJmZso1ERArcnnsgiGXoky8BpCmRjMSGrQDakR3mhK1x+AwfMhByTgEBTZAwJ1qZcHIx2WdimyyxdsJWxWgdAe2LxonlNCGApDIV5wydJ9PTMcaI11gD6QJb5NPj00ueeqKITfmUw5lsnLp30CkCEzCcQUVWcqS/4s441YGpBqteyfT8gEw88ZJOdacLwurATiHJTTVVWvPwv9OpqqtHAJmzUxMMGEcDOEtyr1nEYjvP/LKyPIEgM9NAGQGtr6nmwrkCSQJVjMwWABOeJVWAGFU5ShLA8/PL8498KJzq8AfL8tYSysTZhvw7I6N1V/2K2gigkcHjVAf/HHWGgjwpRmnkNmTI39/YQ3K/0efQEeuJIJfjfVYhIbzo9dxt9nnV9fn01VqBkTvgnpeWmRbsWXl6YfxP+eC4T9ZPOxBVXXCflO5lKPE4EABdVBKKXSi0BjRoE6h8ZLiifXlvGX5DDRafE7FoAGvodapxSmiYEEpCUOX6mUvoHXB5YLoAYqGrH6n4L2AK6OFTvepMBcJmcVcdZYnROjlpblWOtMQADpIjfGdEQOfNnN4cUaVEpnRO/GNBKCDx1d1/FLQjyCwlzHOEdqjrmsT/aYJgB/kaAJw75h3nrjr4I/4vYahGaPkfpStWvchRo8Qql0hykiTsD83rhTJnon72DfdybFLtjjgFRN5e2AIDq8NUpVI3YgMFhJyRVGvPokjKAVYHCkPQl1G0yf7+EiP51drAqnxMudQ54kBrmZIqTMS6aRJtJzyDUfvGj6TVwRgHI1OrMXvKnFBeGQjFhE3SY9CAh4NAzSzdWS9W+e9RFRVcyBxF4H5LVc6YohymsKquBFht+xSFd68uqMPhSK0YQAUBFRGDbmICPdI0wStGaRUkrJ0rmVblg+EM5Au8MKavr68QNI1ZoMCqFIZ0IlHuqUK1cQUKO3mghwmHvsuxv9qBQ1UtTakIc0BVSXUHtX3tuK0QcoZpteygSoupL4LxrRU49ggg48e1x9FAXaA1FB1i+fRBMYB9oLB2kPkjqCKsDhN1TQE5oEpX/JID1KX6uS5ceeNOJiVVIx/IkXmKDeTLpOPDBAoP4EwTkLnky5cGuFNeGZsouRE8xRTAC1iszVQLwFFGjgI+Qmr7DRguyjEi7YAyKSBhcMWniey15eZvEIa/IX+agPwhgLQypySYakzsIRgmkA+wML1DxtZY3x0cMasn5ANlwPCFrUK+AgM5IzC4q9ZYJDtW91MIKCZ/6Ijmkp5z8LX7Pa/TClLdxu/yw5qlhMnYzXK+24g0AuAMYasEpEw4k1uBwYj1rQmCdEOjjN2qW653NvoWd6bdSsAarzEu2oV8cm/VC5gCGjs5ze+98dQ9Eb8F9HqzmHDFNFfyKgrkiMXaMGKxWI1+JG0CVgFNBC1Tsem2VZvAGtF0MFjco3sQQnrsfAVH27k/PnEYqcUgj6J1oydfA3g04kvMvSNMiLmPHMmC4LOttkfwl1MapgSoKFmVG2hQrCc0vUMlgLZH2/tL5wRQWLM1X/SZHIhSzshXsdoJ/NSKWLa0xkSvMFWaSi5FwmCKz+SzVS3csQzkgDbCX/Nt5MEhAO39t68rRgBFUs2Y4qeu4ssmUEsLhrcTFUCP/GJtDEf5GltBKi/kKHYnKVNiYCu48wtBNdE3pReuYx1qFyaE9lUEX3UHwzxLtbAGDUZ5VQ8tjYBpQtGdAQIOYkQy/JG0SnmnC8FEeuMGIZ+dXaHQJM5OQUwYQAGIdn3lVgFQkQXFQjj1W2USMhXDZA4VJMD5Fmffn1g4WgaIwfsa/4lobchRTBjSBKZZ0kqvFKZKPABCGYShp1TMqtAapUx6BOAYgKVNlPKrF0lKqow45fAVGxXV4UBQCmiAyldm4a4YohddH/9/91QPbVUaGa6szmEMXm3FeOxQO4MZbKlADhaUpAmDgB3LKjK/HDhpcVcFdhzcCVtdbb8yNTj5igHp9P7QpTRUiImTAIAcmSeH8kTMFau+B2440logm0noFgBhNskylbcKfslJTE9r1M6Jl4Eg81wxChVnBKPUzwBEvXwV4SAADWewVTJFzxHEfx57FwczgBDDlD5lTkT0EFhEx5cXEQxzUI12/3BttNB3Mw1Awxn6DjCZDKuyrWkqyM3C2g0ETXYc9Lns4ueNujQykVa2BU2a/SNM65LvhV6OoDrx02rvDhmq2TMHsPRrCWBGjbOc32zbYRWnDJCGOXxBULx0TZUSWoKEU2L2LW8+XS83ANqq1ijNG8TwlQENMIBW1xKOY4p1dHEExohAElSS+4T1iX+bsLfkOp1WBCocaGcIcuU2QFjoDCh6wn3kFss4FihPRV1TpenRk2XPoPmpHT/Iv89hYNKhkepRTbRyZv4JqptTLSX7nkW+1qNdHCBpKjODjmUTTtFbH3eElEz3IvvFraUVzF0JtHOHvJOysTgbsVXcVW93n4yI80AxQZPlwBikaWIGSx/8ZIZSRpnrSiz6LkrgeCEAk6nOT/KATZriG7+dI7U2WDOBAaVpHdYrzgzIiuoQyKnggl7qKBia0mCWXDG6cdETFeW2EP5X4wDfyliVr33kLWFOqRgYplVULr2WwRG2Ol4CDiUcoKmEti+3aMJZU6sbcX+xFaxuwgHaoao6pbStQPvVCH/Ku+17gHVe88kNhZetA/qVwD4lq0IL8gF0fqs1PUq718s25K8A0GoVQkcrsFqglCO+va9BB2dUEFQJ1Q/IMi3z6fun/VuMFVPGqs9L2I7DZLST2OQn38Pop5PbifKDtG0QrSXozXgGIirr1BjgSF/oeoDNAvn4vFxeidwBzpMObig6f7/la2qmv7B8t7E7yc5AlTJYWGtQwbROVYIIOWJC4M6PtSg2UJLyRFUXqI7kHWhNj5oEqiOm1on0vECAGDpu6bCldhDTAhwAgSWY40XAsVUmrZWMGFWYEODrdjFAviLX1WqV2YJlNoUIsQeGFSs5Ch6g0WtH4rt1AR8OMRhGWIQZe6lHYE+Gq0ABfUIOMigmpD3Jpd/fXhN0d1LVkWxu1qkirQU0nGyhO6sgt+RU++msat+Mb+S7QyIJQTVZfXpkRsN584HIfiijLvxFt/vf+rfWN2rt443/9P7RK2yQ7bdeaMdEDuL5neP4W5nBU+Q++p2hNvXXn06gmh9oZ9XYBS2uJQOWDIOzE9sqRILhZ1+lNqyC1YkOFnaIByb0MIGS4KSBrcDZApFZVTRCoiLUfC1VWrvqQUSprk7khxwwu9AJj5sKyDmJUx3UaE7eraA1n1/tJN3geFUDa13kLHWYBdAYYoDi+sFDbSaME4MJo18k6TAE1ocz6kHIXv73EgT0yHUEXykV7ebj98/HJ5pgrm6kNUXmQL7ljLMi26a/Jbd9Edsy1c05NyRFWhsDiO8MTf+OnSr1IF/gJz/6kPlbv6skh8aH74//+F/9a5Ymi4sZitN+W94bNta3P2TRZT6nzPcyEnU+q4B13COBRj1lfmS65AQWRwwFYG5QNRT6hGjyyWrIL5a1V6kiHD422PMRLZ8RzjCTkyzAx8eX33778Ze/PrKeUclKfGetf/92eX/7+ZHv+0w2ct1h5kWgqyo+47yZSiRsrhJcYDsu5CNPUNLXRA3Cp5/MHXaPyuR+OunDBoa55uXBIBEkLbC6bOO0Cci1OH4inbb80GNyUPRyK/woYOZE200lyKBHPTlKJpJeZuianUsoyU4fM4naQ5EZuBRYjGsdIk58pfqi/73kZCohmTmRxaA2fFo5SeiEF1lyNbUlz36+99pMLTIsJ/qe7jMiEETEHOkN85qSn/nq13zTXw/WSQthNbq6o79ZgXXR+/HYJoDc0hBngslcWmmK23XBAOlUe2vP8Zue584nH3YlYCrMC0qREc2CzBUdS5d5v4n/jJ7WspdnJsCuBYQjQph0n5IV0zw8w+5YJSza2Hep5NVIKaE5q9VFvHN6xy82iWF6kUgS/PpO355osxyw/P5xwUQylVCQzwbQOc4ChY3DLNwksIuVWJy7MHDR3GM81jHOmsrptolqOJR5Zb0k5HyJbDpue0SaSlJSQGTC9KqJZeKXAw3C7OqIuUglGuIhBJgMR5zkQQPIaPZmjfDSCgvRtPRZFxlDDZo0ISTSWgHmAUaYExD2rr8Un4TSkJHtVHeawUYAg3C4FUAmwg2AXqH+9v4B8znftJqEJ/yPbzCTJq4H375f3j84ibcj7U+R/vkVy5jq4iJYhDPr30ljvkAp48TEM/LoExoBZhTzDcZpJ0ksmW+c5Slx/MSJ5YUJlhNGTtz9TWkCYVPGCjPOWRGLLFiW04VIvz2/5Fvw3y75en5Rhx2ETCR8MlVfIMh6X6injM8DVB1ljjVkJ/MrX7CadK0J7YzqejGx7UG+/zU07vuqxwcyYcwQXb8cwt48SDFDWQHJdPKdjz4mN/jMRxITVURqnCTB4a73+fkpUwig8vmR+x+uYU133thIHLnlwH9stjN3L4Ih8CQu8ztX4nrXnYNE7zJzstdlKPO2Sfqdi2UnE9zc+zG8/TK4Nc1iShcqZuZIrKWUCRvVJCmdiqdvdIoxjRkz3z32gf2BfxkF5slDP61BD/OXDS6ZbB+XRxLccetVO6moQS4N6UN3g/hyMHmRfywnL4kqnntXwLxtaAxUtKJHeCyOdy6mLK3nRwYLJ7Qxvlwku9pgkEHOMbkSZTUxlzPW3SG7E5JSDBEj1Vxjnp4bUlZI1ibJ77c6EFb+KMoD2xR2XmOXgSavTyyczjt8fX7+eGTNvv7ktgEL5LypTrYzHJ3k9QkjttsVX7nIhmim6bghwc8ENuGZs8ldQbKym/eT5Zf0K0NFx+VTSnNywmymbFZzQjIq0sV9e99ei+nMP5OdSPJ5fbpGnfXa8PNXSLmpxagbxevPV7qcnDznD3Zm4PFPcuLk4ceP3/CMLcwTBomq5WQ41pqoxFYZ+kponVPEWFYGKN4RzP/EhtmkIZeMfDKYaZ7k05bLDSYzyCix+zCCDH4C0kX63u4RSIbaw0DS9a1fgJzMYSc57SMTBiqLKisrA+VdWOLpR1yZCbQ1FAJ03iZBmRsxzMz5vHDzn7/pATObdyTb8wT7ThNpvFzefmd3ycG+5w2cZiJyncrpLntNMhIPhNpv/snEw0j6yBSNVOLOrdvl9fXylsVBa8KqGEEmDfkIZTrDPGGmkoB+JedHvkgSZIrsS6NIFjq3mpeVwf/fiEGh3wG+cLraim44gRSH+gx1ZbK5RTw0JW1VT/YiX6T7JZO+voJsbSDd6b7Wa2xmWE4zudxt5PpFEksMSGafyeVTjDlPxUlnXOZWgoHTsLreNqJ4QFNAWiZY3bGyUXMZi1X/j8Rpvz4X2ulgquPXMHrUaU7qWRooAJgw3H8SGJDThl4eAPkGWao9bXB134i5A9n8ksEMrmPOSDnKg1Mrjjbky5m+yLnDNcgCsTtOYs5qyxqWeWdQGlhFHYKqYtB30G6NhRxJdU/vcsaO1dVUw5m92R5SQSZiHQ6YiskUU53478RicAOSqk0pqfUeMFgiC8oAq0YoB9DKEqJMxwpo9sfn5xfC8Hdcskx3v3I1/QJNdV4tIL8odqdcJoMRnnyCXGxALha9TUDA1V0oD06OY07JMYGFz55IwD5jcE4qhusJWyPirXswXdu9SzYMaQA/1xwUH3IP2ZNYRMPxBiMXGq402S6StbXY9uhvp7ZSbcArJOLkIgNBFRma5KQDvTcTZ0inTWAT1TsMU2FhAKuym4wH1N6CHARQGS350KIiATQyOWRH4ho2GAGhNQBt02Ap3Lq4g61f4cbaUcJOAsiY7n4tHMY5cWgQMOsWsZlsZ70wJV/9EUAoEOM759MK5BRZIwPqiAHuqTopopJQftUXWm1iIsygwy/H02Sufa6iatwg1jci35Mu8ymnEvyz/xyXJiwoGazDopOboBnLtYfAoJ1Ly1xdsIzVLJnemDHiF86TtU9rjmD50AhNnJUJFPHVkYF2BrjdBP/74I8yZ54t2bDyc8FqzLpYIMIlO4WZh4MQzETQmKu7u1FrSmZrqiSwSa1W144HjS9zRp9zGMHUvoIsrdq2jFw2fG7v193pCXrA6+QnxAYJol8LlNPEUdKzjZx87WC6/ky2s7HGVbaj2M6XKEe0x8S4SCgbsRwzexbtbZwmJc0JHKoen9QS5r66eSg2oJ4fnFL3JwwHNrF5Lplso8lSnn1zb8XdVzKcTsBk7S2xY/3CydF5IyfpfT8Q7CfxGanmaJU7bEwRcGY1r7wV8/GaZ8w9PVPHGELpdGmrJoJSK8OcUs4/B0qOvI4EpizFiFmFNhHg5KsSWxvyIcbLNK/FYlMHG8L5Jz2Yahr2hUHL8kE4PlXyori5elcYSFOCtl9LiZO2VBHIFxVcGSOivg5fDLOzeCPMDWTgWAroE4t78NFiGrrMBmPt60CcgEmTSbuDAjeO2OV2L1SpSDjipE8oBlZ9A056UizWFs7Cq7hpBJDTCnGnVYHF/GVs8OUAxQRNcJQBcrbHtdlRIgPHA1AFo+UW3EpuzfNzm4IAqgDoelsB2wqBZSFzOCOjFoAzTAg4SgKbgGLKCKoIuDtTJR5KdSkrEkT5FmzTeWO3GxDRe/hYbYVVPWLtbIVluDG93UGcKbVVjgIewYY/igCaSzWRjDolNJCmg/LlgDz92Fd3YasfipADwdBMFQGNqGUVQCMD4IM+4Vy/JErVJoWpwjyHWy2b5Hvth7CJEpX6uQ46TDkApnxKvVBKWw4ity0AWyWGBhAEwHbhjhHNrQsQwLuYJpmU0CeTHk1VzkA+gI/u5FmOsINg1W8tLFYxnFO95lckcjA1HFs1Xu2FCgZWjUpAT5CnoqZ+iURfjDry0HJUhxCqQJxMcWcKQDBMQJWFvc8MtgzHx+XOaTaoz0CDqMA0TmZEXzcppaxeQFXJQbsYKKaKlo08zHCorsgVkKAcrNYSYvhgjFPGccBku3okBieVVUsQE7dGLOVANPy16CZsMGIQCFCOwNgRnCK0ZrXaSx2gO+sCXWETkL8qu4oAp1LPOdqRb3XWqaYICfQktAKzVUIZiPbyumZPswA6lrvPQJtJZShtyo9DGALhMgJlRkvIlIOMHAjTOAKeYIUCygN1pxqguChIJtWKARmE833b/OzJMD9yx7dfSdxDbiw4dqP4+PTw9LyU0QTz6Kger6CpvQ+syhf6/hMocIqNqf+3tnfbkiRXmvO669SzN6VrXWhRfAzdkEt6/wfSP9OVVa3P7AM8kFk9I3ItyiYH7XCYOxzHQEQe6sSD0izAMGOYP9q84hTtrN88zjzl8HYOfe0WljbPsK9G1VPQkoUh40CBIXDsexsUgW7Lq54BHFNRl3c+1QyWthgP/534OzIN1/ODf9CZFiBjjtA6Lz/0Wk632vUuDer4ScQbagAyXeFqHJ/qz1ThAQ965TMeMZwpOjXga0MkZP50mOQIJo8EiwDZMR8BTKkYuU7CGc1pctYYXzOTj5WvEqgB2qoRyLpCxsTrmcqvW6RMNcIswHZqHIcADVkxSoA8WKpiNBiOJhW0CrL48VSHfLvd/vrrL01ELe6cAAX1UyrwhisE9PpHhmxbyKohPZWx3FEBNPpB0Il6OLYapOgYIzVmlYFWU4vyZIeAgMlpRapbBPgMouNIFhqCZJSUIlsp3ulAoEZbyNqiVG/R6JHNmo5GTBbbER6g/gGr7OgQXTk6o1Gpxuz0z2kI5IDTcFKAYXH9IqdkVNLOLDBr+s/CA/QM9DM4+RLAZLF6wOh/5erbR3n3DQdtUWbgzOqyAmQ0wwTI0KbtcGysRSqF/BMojaSZeGBdImoe3YZKo4JEai2kziiUi7oRX31GSKnQIWnhzVKUq3j3g67I6hwgqM89WB7v4cjzXz66AHmbxK8gS6rPB/h4HnDkoX7l6DcWbcs6JwZWmY1FaTqQDMZV401HCUvByAgP9Q58b1OC/RxaK1QWkhGGDEYp0lfbj5A2E+YstXWCoSYNoe/UIXiqBuMfQsdnHYUFpUNAOGsZWIpgvSqBerFtV5wPfuSAMzuyfKD+mWlj6z6uugA0UefXHiVQfl1ZRrsYmcTUJSGfCew7IXnLN533mSdB61E5NlRPGdTTi65BvB/v2gwoWtL/CLDSM+mJ0xuhZw+i1/I2x10jjU0ZyD8Bs67o39XFTBMc5UTYQ2EnT7qAAxTO0hd5IyXY5lxoY6sm6cdtVmY8HjDoVVZUEZzy74DpvMSKuYaR25Bp0QXGktfKHB7mbonBTWN3dpvHJ87pt4/+2e0qV5y7lgawSoIZGnpJD32Gv2rHVpiFqTxKbdUoDL5qBgnlvsknxvB0/uv2kb/11imxzBnt6aQitAJ5cYqRLRIyAfIwyZ6yqVAJ6mx5O6EeWCST7jWbLeBQSgMvz6+8yMbFdrKsFqXrhRXep4Bw6ARS9LVINpyt1NwqJJyQBoajH1Jt1ZgCybPPSgAUofnaKItMAQGfd7AKg4kZwdIUk8lX61JjNi7u++mMz3wgESUviVnmFdBaL0AW6MkaktloGxSa/LMjaTcsWmouKGXzHSYED3njTdTBQvJ514rrdL5bYnTwdW7Dvn18sly5xKKklo98EvZGCccJXqxnrGk3t+0v3LvHAYcPaqd/8sFfHY5bPRswWDH8DtAG4wdYKnQI1EMDJ02N8qkHvYDtbbyTtUoQfYUVdul3mCLNJwus0bkHSl9FvxWAJspCDfht9iv09ndga5wuAswo5PRaFyxBZkXAysc6U5ea2z69XYbHKADkNjGY2FbZAfUPQG/tlZ/pfz8hg7JGdCOThHtdPM/shZ9SZrW0KlfAxim8slpKlnTcIsMUWHlYKTFrk5SsIKp1wconbucpDBsak/4ZKh5wry1odmEqMjBxyhJo5fEKdtWrcyQjjK3OpQGyotYL6k++zVRjlrRbkzFnm8ob1/Q4FeUTnrnZKH01KvzdOchO7ykVcvaeuAKABhy70atEwCRW1xsO3KbkU2fWgskidHRun/nC8W/npOlgSp3Do5lKx0qEClpbW8m2mZ+z8GWWNBM12zE8t4j0qojlMXz4nDZiQgf47mJIy7xiQf1cKNlMv7+sD+nhBLN08keOVb9yPu7higD2Cycr+/TM6mWhvH/sp06tdbWKrZkd3CxVLsaOcmiDCesfkNjvaeNHn7b81Chjiqw5W65Z/iklv4Q1hhnkWfn3b0idYDjKyeHSc4bKpJWtK/mtIRWpq9NVOR/5za+L5SqOpmfra+roByCfgLSk/24sR/dYZf8IG/tQI9nxcAoOcSmBhtzARw6LLezqVfnKsOgNodFZ9BXo429DJv6ayRWl2SuesVKvANQLNb/dZYBbgPrUsmf1KAcWkSJbCkY/SoQHmgLpidGUsoDVwFJgVoJZ9UI9sJNtJlsVRRqCodXiMjErxhb9g5VFU0oKKB2aTAUwSlAHgUptySKjsZ+VT8TSMS/kgNGA8TNAQ5CnnHo3BTl1H7WP/tSMHmFko+Gf0WBiFTTht8PNzoswnYZ82qoZGbivitMERK5+wH7CMVpzyEOz+chTFNKuhaxARqnJ6FXaFvVAmlCG+aCUOZ1wKh+yYpQPQImTlSnQDNyHtzJ1WWNjz5diq1mfX4RmRaKcx1E4MVYn0GDiLFqqQvKpRBanLCQATEwj2MmtMNmmtl0TZDGlJ9AAmLYLTEUqz3rBmAhKg+q8NQUovDJKPtMBZ2WPywA+FW3Ctfs1nAQgTYJFgOyh6VzdZ2vy2tLhYB2gX3IcIQ7WX03w0K8Vvv7I6e5bjjJdDZZmoMdb8kfVAp5H1UHO9w2J9AyY9Bx6AyPriQqgJNuQ1z4gMy3cQEnp0NQABJj8q5xTcj7/Ff/ydXUC5eD0o2cAR7cn0ACYZrFN337pJTjTrr6Tv8+U1MBRsgKsDDQbzzHK+glh94ayWYU46hfT04HG2SGYIg112BMq0a4HtQAlQRkeZGUN9aBeLJ9PvzjPGkceHMRN+vYApatPQBTJ5sc9Yr1hEcY5THZC0h193wPffRPpe35zmilKs7/lK4a83p7e3l7f/lgDb0xOHT3+/worBQqkgNopUg+QiaSB9YMm6e5rUcicWZL+WD0ZpM2747Jy0/L8FSXHLMOGq9KxwpcV0a327NLvitSYhZ1bkoxdVEYOnCsgTu/jGeUQRnMPY9O29zqramJKlhcx59Ubo9IAwjoF9oZ2acVZEbHjSo13V7sUfV51lVurkoOWPsIYBjJXL2yMHkibeKLJbpb4LXrgREorWEi5TCa3kaLSFP4O62E7B/9+8Tazmonz7bMDx+TukBep74u3sy4xHPQ4tPTB9sEkLkpe+Xu3p616MHowemeFC1NCbLqCXC9h70+5oQQwpbHmM+YFmtkp3ONkCvVAZS2uwMBDFqCxlpXfmsHKs7KObV1MLVl366ddljcFMVlo+2cPaPX6qLHNcd2lK/bUrxF1rc5hH2YicGrNexLUyRbALKBXs1jYJbhsZ6aQjSPg21Bd5Xm1/1077iH9fmGU9Lt1EY/9CXCARk9CDoI0hB0n5LXdO1EBWkL5zFfyM0bQXjlH0Ih9aMha/5arONm0Gg1FtO32QcStKts4kK9/9crpy/aSWYSGs2wBhhahHLJ6ZIsGRJxv6+wqBh2t9ZBHD6Wv6kpZGlBl1jtV3PL9tBwX/PYFfuAnu2dspjpjeswiCPocpXo1pzyCslYD/QizQ9ME52bDvncO0J+1k/1tV3ssUEmqEuZJNgvI4tO2g9GI8QDGv05GMxwEIQeopJ/P4zVVTIRUwV6B0lKUBhAv7Q1ycFFS1Iiu/pFASnaB6cCBuT0kGSRzRE71DDBenA9+WYI5sCJcnlcAInpCXY2+w5QCD9QIVoRgAF0r17vuyNDMghhuUIpGW4GSFA0CqUX1mn5oUUq94mS70VtqeU/IqzniA0ZNlpJ0suCrBlAPNXM15xaECPIqbAXLJCuliwhgGKGHHDuW5ckIwKW33RKpI07WbczvKx1YagpBkD17gCxAj6yerEVAPtGeegVSgB5Zc5X1MWSENWSD6sE1UtFmfmQ0UQb9PQioVMy526N3QfNzOeDQyMsLRI4Ofe7R60J6+zu3ly9vLz9+rOM/DqkNgfntvGEBzXb8PwsJewuDyVqUltpl2XazjC3KTlrCI7K6QJiMeuf33RT/CvhLQr4PZrCKiy/ZX/65K9S9/mUI+krYjp8mD4biGOA7nCakoiULS7WxtP/jMADSE9HsKsoKsjJT5OkhkADOrPL4AZlIG2Sl0WVm1UxamPU4soqO0r/ttNZw5/MUKCISx6X+grNobnZBPUVJKkecJqYKWo1+smpOPCjNgpNvVqgRLQ/QE61PhiZsCTVa8QuyWg3QjAltnA1LxL5FCjKxOjkPGLcKQFlzoQby0JBPnznIHtWRKohFKpZqb8Enk43Q5iCrl096xgCBlCzKmP0OlMMBZtOG3Wkgrne0QIIaZK3MyhdxtAM4YyAdJZi3+wDZXBK6FTPWgCIvEpRiiEaO/Ftvh9TrWRqyUKNSIBuJskUqxShHrwaBqs+s6WjEP2hOh6ZApeOYND/+lHrypUqf17VeDwLIcCSTfWijPmtxB0sHp0YPgqx8nQ9UIqRHdl0DlXLAaADy0u6hZ5hQ4t8mWISghtGUQwp/ihD0pkM1wKz6B0Sfh81OyGtuj2cwnlHOT4OPufoePtKixPXkH4xIR+mn2eA0FM2t1Qrgn0CzHVPENXXdSOcnMzhDY73vYHukTkMkgPE/aT8CwcVjxVDHtJka1nVZRH2saDX0tk/cG0n6wTUlh1IJyODBG0CJFRyEDFWhHuSQkNjSVu+Tc4OeD+zmLpwTWbqygLyk3a4HSKjPlJ7zp+WB2VRcjOYUAEUspzwM7zaS4+JV+cIDH2TYjv3zoTQXp8Y2UaUjul1LppZOyIBsfney81yNNKDVAObop8nMCYDwvT+WjxB5e0g0lfOkg5sEyjsAHYM8ZbcUk9YQh0kZNHeY3vwLJl5u5Pop/Nvnr58fnz/ff/3M841vzz/+9/8KAV9sSPmYy3t+Ni892eO3co7dfYyQTsbp0Z49WVeVkTIl0HaAe5BdgaZwtQoO/4+B3qLxDZz+2g6Tisn7ycXx+e31xx9M3k6z/JZq+jA/Hc/Oml96tg94RW5s+tfP93xVItOVSvpekbVz+E3aExtV5ncc1XuTyv8E1/gaWIAazxE+buwyjY4Xk29NvNUt4UUykiC5AjlfiOh0YbReXt5aia+UcrW4vX+8vPZ4nl1vWYE46T2i5qhRpKJEe3mwRbaFRtEJEVZT6HL2I4qSrfNr2bc8t6e9b8E2Sm2fnv2CCH6zl9UbTuIJdYaWDSIPjW6f2XTyI/kExbSNy9X0hJpvWcZhZJV4JNkbSO9+Omp94sahgSg6iJgVkOg3BTBrT8K3/jps6WjK6Q1jhj0klkDKU5wI2p8a1m0ozTK0sxWiRCNHgimadH2Z0MBuUn7oB+UN7KcaNY83o2o/PMBLEa6YyF4GUEBLpDlE0Eud272nZZ7kmRDl5DrzaVpupjMmbX+2fka70QZrU4uzbD8xyVUBNoWoG2H7NkPcBqYHotQhhlH2CY0CRTLjtB66RXQjzviuw2vIGvY3a19f+hvbGOT3S/n3s7+L9eIZqS67XNteFjpTkvsFnNAiOpbStCPkSPyfJibY/KhqJmS2gQQACSVWxiA66OxtK+BE0d6LI9qevk0RGkoTCmjwsd3LGZ+3zw9aYjl0TSwdmqUIuqLbc7eQ+e1v3QaUw7993KCjiiO/9s3Ifvv1wnkisSVI/kdPhNHkN3efeh1J8FTx9pafBUSmb/Fh06w+pPxUf5pACrSiM3HAng+PSFJz5kxCYCoTHq9kKaX/WRQZDWb7C8uYcaPLs0hZs9+e2LIyyPsxPzIh/vXXz8zOOH8h+8l2jbcOMr75JwF2dRJSu+Lba34e+CnHli5klG3+J3Pmz7/++vy8sTEyGRLhx8fLM7Ww8eaKQNO6J9PDuGEbWFOUVCHKzH5HKgOUhWMMbWPRqBRzvaCNywNweEnDa7QLLbUuS11lqIjV/n+n7zqmaeceGkzofKyqI8LY1pzgU8p6Ifv2+pLD3PvPP/71h5emVmRzMvkRMij12UgSG9nMtyzwZypoGN9u6Z/+Oi9HgZqTMpUxSmfu3zZm7eGHUmJgjKEk+y0/Ro6SqXu7vTfWX0T12qoZMWqi22/v76mUCdBq6IUElW03XfH0igfqjf8FGuoO1qGkjImeR5+5yP7k/zzP641lBxp+mtnAs85bUZqGNj2WXk/rqJ16uw4TCdOZq27k9gxpaOlG4kHOr2pSyrTDKtM10TMsXIWzIauPw5oDey99UCSsncWtcoVsQa9MX7qu5yuuj1F3fqaV2PE//5FD8/SaJoGsOPq+waftxZ69kVtjByqISTqZhrfjWztoL6Ut5GnHm/tng8+6DTFXx6ydHGZSUS7jrP/s2c/MgLc//sAKPq6oA5/IXNhSe3YIlnyugDk2Z83cKMZJzgDleAbAYXqMIDLY6Ua2jqzkfmJkAB+kcZUxQUjDukDCYPoyRTMzc+WmH+n52/tf3HHi19HNpOhg8eqbhKkVbS7P6de3/Kz36+vT68tbfl0bt32zrrtHeruTMN359JIPb+Ch55D2Yn41//Xtj34HKY/t+85Ib2LYs3Jg6b4wbUIWyNlxi1M/Df4HyAErvzF+UtOGmt3shYjtRJS4qSZu0QAamtUAsjWs+1cJmSb39Vo6nBOjRIjckQMq48fx7T1uJl96jgFmyTJinfyF5ieWeWGWFOaDUqifIqEml5XCUpg0f215B3+qON0OzlKAPLbzFkYqo/eykLI7t15M1iSGadWdw6vVHYpFUCPkC92uzKCfslryBhrqRcBcqFQTL0WDXdGKsVXWFiBbpLCUvaKLBw7pCFUHciwSaFY797ivgmL0I6AkNr0JmaIOrpYCshiObKrS1G5Hbk+k1VMK4Ksch2CKRk8WYTygQcieUowSSFMGZAVynHQ7twiM3ixANuY0qn/jTcgUyGioFwEakIAV6QNOE0FWK/kSQOkBMmEYlenS5PKz+g2MHiWCtmTT3cZ/NFBDsgRAShZI09XpxzgRgEWkFiELS6XJEdJOJbIO1fSalLMRHWiW1KqlwR8rBKFbUmDMlHbwe9otEKYJpFqJqRFZPSmXKNJ/Bky8DZZ2e16Z3K6sGuFQi61QmKxMaA+yiLvDoVlgdvoHJrI4af8ATDAUVoTt6M06KDhUScy3PtqMfYEeKJ/16jMh9p5NATTAwOxiF/rZ+kSiTCikrFBOqWrAeAAwzeoEgSxhc/xL22gLJy7RT+Pk337GRvJUxJE3Fffau+YxyE3tas4wRT6FyPzpA2aylN5ynuM+i8XGaeWP1x//en7hWPn0k27LfFwdAoh02mh4kfPghury7duwiz4/o/AOZ3uBSjBK5UELL82Yq1QALQyQc1LOT3Sm4Qx+rjg+GrivbmCf67kmweLd4yTgn+kBVn6b1OUVWC/oa6PIpxcySvkLfDnNBPlkGodFS+HhBz4YhwB5Zi+hct9OijLPXtcOkJt8NBhraFqkovhvS5Vtb0tXVvkBNQriOPVzW5UfCUgH953/L3UtE7qbFpJDE5nbq9yE+4CSOZmdBPSPpKy+wgldGcGDqJ8gyr1WJnzmJ7MJLTxgd2DssIn6CVa+GsgqhcrBQxac/Afb3+LeA0fU/FYIA8wWZGtxAocuJhUqReT1IDNC16+/LIEyN6CZKLnDWJq8Q4Rq+0lKd2tf1Cs9mT8JZgEcVJ1UC4zfN+4m11m9MWxI0CrGxdQV2zYn2tynJRKaadhyMstblD7o/SUUSmKB/24LMQ/SIqXl88C0FBkPrSdZPdQJXfOc6vJhmFa942RuGKeIO0yPG0eGwyuEPtPytl3hK+Kh0bJ6zU4K2mdBaastFiFYxWiENLDycZJvc6JJOzMVoBSMIu3rDdeirniuisyewshiwmudFyyVbJxfMd6QJeNKzUZ7ptBkqWMRn/WcriaCvvLkH2QP6C2PHIANTsa/Ds8iMVnrkKNwYpQyRR0czdkH6NFj5eSibqJN4Jkp12Eif6MrnblanZYUtCwfMGOocgH6cBB5DUf/4KFGsnlYutd4cn3PBJeurA7/UqpBdvYSnHxf3XbyrldeWeJ9/PH89vz0miVZYGNzkI0BID9oQB6qs1kYPJsGqy69kmUPz/dJtIJIq/Nx5nwqL39EMJtPH+EAigio21g6QaXAHCDc+jOo1qsSgQmCEv/g3PDJDtPmkJJFH8utpJPYCKxFQ63oY7oWMhz2Ab1ZigyQVZ7ZU4iXIGOhBqhSxq3H8aXJG6nr7mt2J0KixPDC+XtAEJMl1TPynglrfBPEDkN81RjJsi+Gg4xDgBBmr9+jATKFfIWQC5gEoywkA2mC7JTiBKtVULSqo28RGcGGgXNC4hU9TvabqZqAWlw4ldYYZZ6TruDBWQpCyBy/ioB+2tPp6hTlrVHmWCY9WW6avnNwfs1hRwJ8zz0AuW7ix8XY+hfIwl/VFzG/Kq9Evd1Fc4GHjJb4sc2Wlc1KzWQNALTb1vCBOlxQY4RkMQETgDK1dTfRoia9HilrizClpqMBoxymzmkS0RntV+QyEVKf/K0Tc+DhKhXUIaWr4H4EgbUMIE9XUDorMcy82ZY3T+LwCm81BCBl00i862CWa0d23PwVlcTQl7KcqQjnH/kCTD4So+duhMt/U5g9zGRirKbleFN9ftPj+TWPb/LXqovbHozAi8LhMJ/ceMmXXjhM5ujcRrJwEOiaMiPAzlP+RkCLNTZLKg2k9Aq05EMAyJNdNrVa0oaEwelBlBVXjAHjnfdxmycLEEoIbRkcUGnvqomjA1+Vpwbv0zMHrR+4yVprd+VbtE7IKwD5MdtYpsUQTkG9wshgsnWz5qVQoywNmAUpO07AYmT1diDZeoorNUV/QZ27tG4cyVYrgfS0ElOKTM9M1wFLy3oEerB42xvCVw+kapC7YLPplx7oZwKo0V1spCoHFk0tcoBFpqLlKyvtwaHy6BXOYEYjqFTNSRBDMzu2QuWAcYEAKMKEPlE/HaUJWaEG5uilKSgP8CZtik7bBzJQTypUAuSxAhi2nHx3yWpy6Pd6tmFzYFFKeNnf/DPm9zCMk0l6QhowexIwoRYgIR56cwJGA+QgnFakEMhKk1OjQP2gdos5hkKltmQfBuKz3x1EOfqRTeGMQ/pHPVnjQcYcJbCWh9rVqFRv1sWlXiZCPDbOs4rhjEagyWdC/h7wB0vVJuhct8hB/kj5Oq/AsUW1ix5ZVuwPPelkFYjKLCj3iuFBBnjQiTgJ4MyetEEPnz2hFg9V6xyltqmvQLaoxEA9TI6MyjaWomGefCANwUqN5EN9bibbq11rGMIBCJqEcyCWVUo7CciaK1t00HrA6Ak4t76kvbMAZ7TaogH0FbdDIIScXWhArkF54vOcrw9SWU8/CzLBeFhoPQmmAo5obh5P7jhlVVzzP1JhKenoRQyKh+xJwzwVHS2iJP+3w/OJTDqkk5R0jlhE68xotiNTeVoHkM+KhBVZBCyN986uUwlGM1ku7QihZqG3aD0vCMiSSki6u06Q9QYGTitckXCTgzy9TdPqLNCQmvN/Ku+5lhj6tjNQnzjq1nQ0opvSqrfeGtjuUjVAwxOq88EpLje8ONfFKKC/2+mZCfgvc3Wj8jZfbnOT2RKz6/Rsho0J4Kj8C5YipGu2azUWiVCLU/7/hA5FWtbgkNOqTibAaNG29vgdZrxF+rjIDcd+MlQgExJhcRacL85DWYaSWMDd7yDHFj1hMDywGDdYoXb7XtVs5BMvu3Iokw5iWKSWjVSZ/EO0qY1/wmBYul9YgGCfLFva7kO8HB2uqd9tCEZubnHL7sO8ydRZfkgjhEnR3Ja11DSzMbd1qUslVdAK5HwyqA/niOF2/I0fikTC7gIeTA/oASCPIMwKzJdU6HBldulYja00srZHZUFsd+ERranCaCjFUM1AZU2vSKZFZPWDMrUWyDpE7tAszXDsB12NUnz1D7C1z+WrVIZDGtdsXj/e8urzOYaGWQotTovsMvsSoqZuFiAbIUD2PbhV1gDICrLxVliKoEOVwOxgOKS4AmpA+qdvFNbTotF25Ezr/YHyeHki/HxIFOTxVOYwAcdVDSPbRjbvtafWIQUjC2TdIk9Xqyf1tPGAoWm7tAca1x00ASt/BwMu2Pf7oeSKN14Zpj6Wjoa6PvodIxpUqnzDWM/jn789v+CRIXxfJt++vRWTZeCo1WseWRAXR58As6bnQCPPe7JjMoIcamGwcA4NIJCdUhBvvq+1svTkKjr12Fqv/YaGbFq6q9P/aKTJUalejTLQlUw1IuwNsnYOst6QJwZSs7/VACMBKHNQaivM3vJMMxjPLM+fH7e/bu9nM4E0NdDQIJNCe+hPBJSDUZI++NHDiR7k8B/5IvR9lQ5KQsIng4LGgNlVrAX57P8VVa+co5kwxCmfIekkl6p+mGTpqbxPGYkg45E/2d3WpSCBYULvIVzP+AplT8ypqfWKS86BjhiQrlINNTkdDlJNsfL3mhH0ICZrbxCVSkAILFVtsin324R9XW6B5AGdICzSW1If0Bapr6Bje8rM03qhT4LRydJGje715eX1+WmNr6MPdBuhGAH/D1nmAyOCgAfb6wyhVJ9ky11hCDUgc6zvdTDf8snbzjpfGfRuDr70lhYePUxF1kXPZsYkfpjXIZssjTG2ASZ5f6OXtZh3saKPn+BuRHa9TvOcwnl5rFpdKc+AEFSKM7umwFY+MMUdf/f1QP2JVVCoMQxCHfzxxx+0bQgEuroM8l7hGCzDVgrKT29qiPa8NKa+jaX6glW8gWcqssfZA73j4ZSaNZFr2sfc1KBf0n0PjF6BOYEgFqO1KIz+LB2ghNlI1s1P6Qupg4D2iEkAZoEEhFWw4bQbOK+YeujPJ3O1Xuuk8jGPi4MWWDrmg9HsrrgmpAK2ZvckvnBm9U8+Nhur7F4J1Iy+lAB56gVWqsZSgUYlQD/tGrLBgNGcGFdT43AwURiNnDOMsUKJbEUIaFwjKsPbtmMupmhkCNlU9j1SNpWOLFZimAjjjaylYAhAzQQjkHWOPOGh0ZtMpuvQEEhlojE2s5ZKkDMBU0oKUtALAJoxsa5TiearUuapV2OLxj8yGgSycgZkpelQnPKJBw5WtmXehkY/qYAmk3SpdqjLtkAjh3SckCVVGBlMqSYADU5OK4rI2moqIgUyAQLXUR85c1L3A5HqJTiICAaJrXqgH5nQ1uOS6qWVsJhqcDUOMTTsMJodGlAWqeNotTg1EsRpqyuxVBtqSJdZvXn98iRtbHJEyjbMTiqmfzRXiSbutitlcdqaVaMgp4VrxoKhWaoAYwZdqOFkgywTW4tQk8brDgYBjTKgKjSeMhj0ai4Yg6l7AVwuBD3SrfMfp5x3/ndn8A/+I/XKa10KQOdxpcNdl0VCgno1QFknQM3K7OacmtgUUzSQoExRWzR8zgkd022x1IUa5/xSbdA/9XqNyEDlpFYnRi9GI0bGhMXWdfRCEFRX+oKcgaUI5/olNUjAqKFRlowwGwUIP9/F7AczDnPJyppMFSKE/aAapAJKQ2Fq3PkXlZnqa36mmfRtHzamlzojsfVDgzgke6Y6GeRaUp9ThABzXTWRkil0B2QD2Dl2H37Vq3lgLumAJmDlD80DTleAe4/ecz69vvygL9JTRxVz94kVmLCBBNss7vyKPvFdpdwf9jH8QAqjnDvHo42WUtfga1YN6WkCzA6sGliqjF55COUCRMcnUA+Tis7ZCZieeRVLs72ZHWBOir4OMfH8uuq1IjUyS+tMyGP4zEL0FskR4dwPx8hDOzWt7YrNLLC6USYaA6g5GP3Qlp4YzB9RIedBXYM93VK0rO6hCYQhA5UPkDB85dPh37kSk2UcR6MAMLGBp61KQC1wGn6mwW0/cmbi0wsnWXPSel39LwHBp5LjFqgnRemOU26gq4H83yoBsuEh6L/ly/lUMeZyqBGTmdjSUKJBT3ZMkIPbh28Qt6rgVy/bEugRqidr7WgsShf1s0kg7nYMa9vZGvik2SVfX9x21VDq1cJ6VapXI1SemmEC5MDPQBNOngwsJoKBSWPq5iF0EZM6IZWJkgCrjoaZQCpZATKC02P0KhVUUioHoCQA3E4YMNMP+xMUtczJBo2E8YD82l+eUQMQzuaQArJqcmnMQ/YUXMpCWRMc2ufCUhFqYS3yLUI+s6DER5ychyw4i84UyCQ9exIh/bM7mVKU058GKTQZQwEfaDvTnuzoFVLBdi4oOmlqRrbqMLbyRI2Wcz0jj8+BmtHr9rQ1BRaRRlmHEQ7bsqjsCowiugggnPceuhJkNQfowc6EOYjiKEXTEBbMlnh5A+oRqOi0VWO2DgKzwrrEaEh1SJoHz7/DkPUP2TWoHpw00Bok0xXZ6rngkRUUWR3BOS0wufNwTT1xLXAATS3Qz+iFeouQnc8SSPyK5NocdvcKOPCtC5BNuAVZrWy4OPnSjIwinQOZAPKg2WuSjLmhCvTLxQE3YdGqAsjOxlWwgf84oveMIpk9NR1p7WdS0o4UHY7Ur8yGh5eTVjcBcoY6/6QBS7vR0mlzH9fvPyOJPs3bblHaF7tH8qEW4EcUqIFXhaD+Bq23TzpbGFT/t2gT0wNPuST/es4RzMvrXGTjgYBhIJJtSMeot1G+H1HZGkOosDDZr3pAZTMpVeocSHtATApllUCNRQA53pm+PnRsS/MWF2cS7u76rdZUuR88pzQTI7OlwppYubr3o07kmZn91nPuPaLZgP9QtWA4Ml4dFLTKqWw7Jz1bqu0oBXdT9M6DZ2DWNC43GKsU93kAOK1GXtTGMH7EaCile0YpuUbXs3k1xkkGWXNRGSeX5sEqvmoSaJs3tdYxAgKajNGeGGI8AJ2QBeMcrNuJBqNePgJwLytxEYSuLELWeQz6/s9W9hmDF4P+Qh2a0PpIwJtVm5y3CYv4rMztcktTEU6QAfPnoT8BQqx2kMF8tY7FVgIx5bWBxsDE0ka/t75Wmr3n8K+SGAiQiAVZ9JRqOEAJRsBQweAfyOBUKotTs2zzHte1xUfR2wYmv8dKQ7KjkOesCSedsodYW6ErQRYO5reC7Jg7GZDTCXu+yVdDEdUho4FMVody4r1rjWzke0gbeblG6FMbdqCE9Gv9cU1Sy0tfGuIy3dmkgzq7qxeCsIV5A7EEBsvx8p0QyWDksAuzWsX79xWV5gh+9Y1S+QINtPf3958/f9bB8mxa1GF/2ek59F+f/pzW5/o4k/6HH8auJZ9pikal0yQbc662/UkZ5nX+r1UK71GrgOrocICM27TLEcwVz9rp53W35vo9zcPc8BLgfOlcXY0dkzjvRZMreJ5v5HcCuE3Nb8g+Pb/mR7Ty7a4nhiMuiqOK1QmCcFMRqQ+newudO9L93bJYMp3yuDJPLJtbrhLAl1aMJowNSwdotAUPMsE458nQNshcFrUC7FBhlLj4DHcuuauN+cz35eoIY6mzHwLW6fRJrCqbHVSvh3pjE1NfR7maRM45MPHkbJYFkXA+6acOfZ2QpuK975HNZ+/2nCSYhN6BBnO3j5zhy6ufrXCBtFIMx5vmUwuwlDR4zn7Lv+WuIc6B636MRjDonEpyGvR82J9rLFLEYaybZzI1bIQxzzSH008VEnMrba3buXj+8V/+r/yupMelbx+M7ssTe9UNxwTw/D0/vph5m6cj7wlj23dREnt857uPCTSwwzIRcgLiBIxFs+02lkQ/tRiBlmBvTOlsujvWvaDnfaLnxPX8+se///3Hv/6NkjHJzO9AZC7ki7k/b7efiQ02g+H3FKiu/rMUjaSBgef8Vff8KGm6vbUz9CEXjA95w01PUmN+exIaOZr9Tue0N/qHgqi9v/CWDt9tb4vy3CsGmYZ50UOlpDKR2tckTgxlZQQyH8JClUgYQhxlLVlHCwmONXg/iPETq6Z0IQqYwaowDaR7w6yKYtJUUUDsqZ69pn2yUj9XnW+nchVm5mXu+rug4dLAD6Y2/3R6vLPFE90Lfj4Yo/d8bZqiHIDamblIIezAMu4NJ3Hne9Xs7fy7a+e/nKeZKlz/S3YSUQDZn6HNr25zsaYYgf5KLW04qY1NU/P2n41daT4ae+vPBrGcomwE6f8MnOc1GlfbNTFSnkmUtRbqVhKUwlry3Q6oWtvqWfAEmOGmm/IjCnh+zYUBM/hZq+nLFTkzOzEkkt6Ipb2tAvPUkWrePz4MORlKGxmDTuXhfOaXgxmPhgkjVumtdOXzB7MpXZiiuGB11p6RpsbURxmuaHjWAVfr/N4wTAwAM+Cln6uuLpOQV3Y1wkNJK9MN8UnqhTKTP/OK8PCaMUXNbn/7yNt8NPWVIXx6ud1u77db9jdm1Mev99s7lrivj/jG7OP2QbfRP7jvyPW0VFZHrqskrctGEF52R/w9veZKHEL6J3bP3BAyBPnINU7yNeqMLKd9Qs1Uz21emvb29oMJ/9f7z1y/07T0Yzo0YirGPAOQYBiO9D4VYY4xTaY6rgcETxOT7fzMDFgfiMxbByA9mwmSnks7Mh3y7ejOmgwWjW3NWUHpY3xV2VHJOLbmD3qPzsKQ1uSXOtpvCYfRzETIHh3TIr3y/EKrIWHQXnnBjJb9+PEHF3A0L/n1ZY7CkTG9MWZtOPHhwYNy8gVDh556aDLZlx9v2bh+3dg82qj8bEiiwAPdTOuYe0/fM53YWPuzx7pNj+WIkSXw/JQZG+fZdRzoDEwakheO2YE/0lXpDawzLxNwO4mQyhVZ1J22GXe49cQVJZ5oeyZa+hZGkIEUUWSwEPGW3/FJnHTXcyZiGx6Dp5fXlzeYTE3tqAjbfOChhxLjbjhhY5Qbm6cnDj6k7HKomcEYZ0owQyBkVfaJC3m01bfd8VcFkyfBw2VyMTzN5vSZSnNAfPr5fnt7e6OI12s+Cv+dEclgv+QmB7Cd0r10eFI8dFoRH6gr/mNQPoknGz5xNxgnNqq03t8Cv619CXO2CbSZTpknrw0mH8Zl36WLXhn1l7f8WDi9yn+4bp/R1NTOfMjHf1iJOGZt3vBMnEwsvKOjWXZxzLJ7MZSkiZfIMl6ZYR7UGSeuEAmAfYCuoYOys9MwauffHo+MmS5FsJClArOjRodRy6qIIFJSnqvedRoiymwnMNfshUOnZHvLrObW78bQZnbm7yHk6N62xm1q71x6eX1LEBRw2aUP8wCC3TGXsHhM7WlK+o31yIUm0zi3qRmXbnuEkRjalnC7QfHq1EiPhegU7YIhmtvHO/yQ02/ZJ1i5aXBsP7Pn90KZ02j6ty2ghZ+/3phPf/yBN7qYHe7j8/3nn39+3ijLR1izylNJaiGAd46UjPzbGzLL/u3HHwTM4FInFaELj3p61/Tnzz8ZBi4NjfCWTk4n5RfHszeyAD5+frz/xTT55KqRsOYexDpzkcgE4RLjqDAHMp9Yc6+vP35wLu3tOF2YfamdEeRAnxpZiagwZ4JkINI7Dnbuf36hTgk9GVNawDZCD2Uwsv2RgrhrCnIKTg+u7KDh7h2kMohxxQiPkJPxM99sgLkaUAU+c4EsXC+DXnJ2eJoUDSLTNYiDhtSc0OHyRv4hPbMKOdBk0vQzzdTbm4rvuRTlz2FRuWR7gAkEGQ1ZNbHtbtuXVTSsgox8sbQ7kim6OJfpIyiEdjELNWKyFg20XYj/dTuRz8XnUpHd3GtJNu8JKfMzTUPGgBNH2kun5DtGf3XjgeIwYbKtNpAbdedbroq9HlBJG4irzGNe9yYjnH2rK9LEWT8gXnafjBKgGTj1s7KzceXKXXWgf4SxGlu8uUDgsM+eNDFZaLVY4Zn2Shi05Fw46XOyoxmgb8vs03DoHPz4baRlsue8WaAhaG0FPVqoB217gPNebYJVVNz6VINsLjdtLFmUckQia2zEAgGNaZTd05hR2kbOtZLJ0sfSOSrkXhhmFi3t6vaEUfhHExp1MJpGurp6UuCYClqHZ6ci8jABmyjeyEJgmBzQ6t9IG0/g10oQUNZlmmYkDAHzViUo3cYuwKEVYe4dFRk9HKsgBbUOzALkoWEos5QAOd+yqaAGwCbboqU0KxrOcggkCLOkDrQBUynpRCt0IsiOH6yMUKD5yjEraBN6NKRUyikpB6V2eGZJ5wlFxJCQPOrkT2xkl8CcUmNDPutlKZAw/q1kRQWqXFY4Rw537UtXo+i2/JPz3N2u8usK/DeISYGsldfQZDdhNjRb19gjOwPPCGsRP3WVp/65KNPuo5XgJIsjGyGP98zQnoLDNDVCs1d//vxpGAAaPg0D6EpNfcQ563FXkYGIcq90LPp6jArzHHqCFKUVWcVExhgwCjR8DR9WojHmASHV5QicR86v7Bbc/3IGsutCC3KarNvW223ErOPlWXcdbVIL91erOYPMl/utWKihopERGuBR4wGVChaZNs6ALOHsY8cabuonqh4mshzsYWBHAWSFHJobO5rlsf3QZz+dW5v5FRaZlux7v9ON7abEQTBr5+h5vUXpOY77rZ7jZG6TRn/NDR93KXM7goDD1pJq1p1Ev8LBPGQQM7ANey/tvLEAX5+6IjvDLapsR/XchdN17e5E2+Fc0IS6mkNgFqHq3sIg5O+Ts7OnUrC7nItc4+f/GubaxS1AG+WVMxO0iJ/GvLrDBu9AI5OOQPrPwHCgRnM9C5WTKghkbSerMOuWvraLzA4kq9SEpnd10a40zVJA97m1nZAAlEfTwgBZtyA9vZujIJml4x5AxZaq1/wfAOEkn+BS4dVi+3sMbMDMyEv0s4Pjc1Anvb5c+2CUpGaV/w6ZRgc6Fr/l4yUX++mlpb6HReCMRCCnSUe/rYJ7oHdprfyuCGHGZfx01WXhDcq9Gq7GbI0C/Q8Bt8gSJovMQoKpLMiCWWAWnYT6uyI8gVJDBAl6Q0iftlKdk1KuEsjXM5AGMKwC5irVP9BkZEuBetCd9doZBmRVnraN4ur5U0mWStEgexZE0/jXLoySfYw99Ow0U0FhTtjo9jVm6Yuv8hCEReA0NJ2QyFI7+zsclcP/zkn/NT9eERc1JHhDHSUyaJevaSNnXTDaUmlDOA3JqjESlQA5nbMP0AOzNbqgfoowP5l6OzUC2WuetbTa9MDwBTKR2z9kdZLDR2OPfNSeXtjjW3+7Z7hMhs8meS0cOHn/rvdL/lwM0Fu9rk5DgKwstBUyAcqhkZpdpILsou7OBypJz+wQyD4ApXxlOeNfqLSUYOheTCDM3QK49YMxX4GhBLBUB+o+OLMKVqdQdYZVGhr7HNYTOZcAAF0oSURBVFiEBpmU0qloxgWQpXSARlrKYreqQIM+umNuW++DlQSgiVZApbJF2gKkRbje8lylqBGUm01pXGyHNgQlJhIsUhCajOFkH2hxV9CI1fhjjo25sAjYmXKi3Cf+30LOyA9weSLIsRMsQjNQA04ZWArqPoZGiAZZpUAzc0DNdPiYADUiFbQKrchTqsZSI3f3QMC/SrIotUpNtSKlyIo4sM3ZY1w9MAGdI6XpAnxNSBN3oWaciNKX/9h8f6bSh7PicAie/2m8mizs093JXqoDUzRAuaSNB85JsIi0zu4MUapv7toui/V5WaQWkqbHARGRSurx8Dc+wZbX0QHYlWLITZcHs9DsBk6zvUkLku2jfTEegDIEmWrq5ELc7TgpFcqkUzSQAJC1/QqZAzWaDMbJ4MGQSxgh1x/6xpw3IrVbhpYO1CPYXjW0F0F9jS7MDBZjrixaMmFcgvIIMO1Y60WYfh4nD97E6Fe+mPgtFQ8cMKUIJ6ZdpA9tBDHYIEtF6gfqh2BFXzXIOJ/dLQEfdzYNcEEroQahzi794LfkMRmlIEvtc3U0EhHvBbJkoB6BaDku2PahkaIBCO6qrmIv+hzY0De79qjTlqxKMMozFSfBoSGLHuGhlPk/ej0jYzJWgCI1ACU0NCodF80FskDWvHaLQ6psdqBeWKQtOOUHJODjZqBeV8wgfotxCA1yLga7OvRogCYCmg4hcKmLi3YOoHRsZZLK1K1KNMjTOaeypql3DEcAECyCj2wWKAOKBASgfHIQ1EyRysFvOaDWV3UKwuyQSwxUhlGcMqD59J5nBchkgYYAAvxpAnho0eIVZuO0kPCAsXI0cWWW2omBqtXH3XYo2vGPxz5MEIzGqCwCVKPGrPoS1wfPyCPPpOpb9GsOxHCblHo3N+qHtAWNin+XVRyFIGDJj7wjqQXbB3e/fTwOgdTnqzvCUxicmocikGC+1DWo6VLKJIbo+xF2J2w/EHsH9AqU2jqzZ0Uq8YbSrJAzzH/GVxoaQD/hanVsfVqRgIZyyGI0lg7UqFQoPe/hPPU3W4DOuRZwG2mpwKTDG8gUqzhoXT2FMaPWm6V9eJ9/C/6Bl4+F8eqN+r7ZWQIc/VfXAdr6oEdElPRJPjlVoE6V7R81g2xYSgjD0BUge0Im+Fo0oGiRSjMdPGS/IE1RyP/g+SWH/e3a0pW1rnxos8//8ynSPbf6XCTPq1ky3/OdAx3SgPMtD4AyTiqkUOU+HLPYex0wR70MXR4YrHxhljHkpSZ3Lr0SA3o4MZZGWH2F1uzlJ5VunPoT4eRTN2nIA05zQJZjFS/1dMU1hzamFpnnOQw8ktOf9uGq3R7Ou+MHtALIRyvCUzr3ZfHAP9uObCnITDgMs3g6PUid2WaHM95qvWfF4Vw44U0FSk2AskpLyVKFVz6ycxFqYdBYljeE1FHAEZMllSPZUmWLSlyCpeBsIGiLL8gBYxUXBwxYuQ5+T7No4n8gWESamhrSKjhQB6siacpAk5kJFvXfnp4L/Ccf+DHrYATxlA/Qho9skal6s5mee2yjqn9SAwDGgJKeud1uLJPn1zeOC2riwSNynhxlqwSYo9SD7xHlDrPvOwOr4BbgIx8gzFvQKCGjtz+1JUU2O8IAghwFSu1wgFJ+aqnSLFDDRYXm50Odx+oAyGmDvVImDYRjLTQZgR4AGgJoMoEybYn5d7a7KOFoPvyk2fzQBVQB1Aus0FALArbx1ire882J1eECcqosyOpQZT2tHlMGp956jRBg2MFZe/IDNEw1hW4ByjMdkF3U4ixVszIH4Aiz0sDZKKI14AeaMkqY9XEXDBiOGCtSW42gFf4V6BzSOguQATQJmExUUzSCGCWTQWBoUV0GBoymLVs7BlF4GR0NbWb55PLdjwlg5REfn/GQyfTy/PT6vR9dnTdavWw9gPU+V6REsJGwGoY1LsbvQHNskYYKyRe7Rb4CesvTJ8DSm//FLlbRIfekEE1rWGgPZfQtegD1diTXuoKvXlvlr/jqinBdElOkW7OkAnkqIktgs6DIWmOJQQMPgXRii57e6IEhJ7Tv/RZT3Tq4ENgEsMJfKPmaDZ1wbZL6AeR5WZG1NpZ3dpFNXm2xur6aZYak9JlzcI/CzJx1n2+0yNCoiH9yBNp90jFNQ0wV0Gt7ml8ki0WdXNmB+hNfDU1Bqr2H+t9C83BySttOaEcR+b6utmJpgjakQsa7qgsUBR3FJa5uWZAj2aNzK8kWcyfsz4YOwl+cBbL0p8AnmgR60BTUPEACWPkdVUIsVP4Wi1GY/aoU+j8rUli0poyE0z3IsKTfVvYA0+jXx/oivO1FHrcnWlsAR6yC2jodAQQ1YByesk7AKJGnh4cG0CvIGahEOGsErCHkvFl4GE4K0OPfCYkS2zR/R2LVQKZKDYWlADl1fIFrWzJANjyVD7alPLZLAph2aQUi709ijKZ2V41CpczxMw1UKXMwDk01UT6zavQJdCg2rZq1/SVt4SqdYE4l6YNGnDLD5EgB9PgxO4YCzXt/qxhZcwSHe0JVT9r+uOI/QSmYWk4l+z2pWYoGcgblpgpn2iIdjUXGvziLRm8WWCoNQ3yqPGnoqQhBGoJNloyShnCp+9m/UoGSFL1OEIDME3Iw1JwUYKJ/U4ChdSFDwEqQlQzMwgHIKmN8DJ/ZE6M3HavRj/LMKozmATW9sxUWqRfDlEDT7EOzyihtEalWFJGqqYPlU1kl2aGdWTVmB2iwGpnSqevEGGaQ9hxQQ6gAORxOOUd1D0AvkCHrM3IPNd7E5t+qcw4qjQkUfb5j1l7KoStBUiRfkJ3m59x8XZzAFbAEsvlaTp80t4gzATOQDr+RZ4eHRFRu+LW7C3iU1AjUqLxi2B2l/jQH6um8JP1L0PybAtq3nQsNn9YR8RGWgrFCVkBDAMr/gIfqzhYRPgIOVbIHsBbjv/cn6ukpKwK0gklrW8q/9iUAgVKEVFOgMQsT8G+/B/ji7z27s33m2cNlMnICahVUUtu1C6WXOIz1DzzXf/5cVGnhLGbs11xNW5779wXrTJ+oCdW20IW70pT7T6QdYYuuCQmwEgSw1pJsDSQNJICzyOxglA8pRQh/B22B2fD3l59+9RbQqLjz7FVIVmgXuJ/IN22NJ7twnnzQZbX/1b8pqMMenXsibM9Wk57fr/XMX7SW9A6eTcmWdTWN8UQ4gXLf5dy1erJ3+j5FjuM4REgfoube2699JI4MZ/9NsH0Vdo6vhXrL/VM/3p1O6BNf5gYvKdinT1wMfR6fbYjT8je6a02Dgtqu9dPKL8gAK798X4Oy8ouQ+JFT0O+OO+dSsOfxCc1DPvyIenucfhYBi/BMi9eXRY6Qov+yPVm018B63KJPtleUlEYuVIIzbAmm6MVooOHTrBpRf9dbkEu7aSATNPcqmdUhsb/0s+zFujtHwoTqECDQCjV4PudSV8SajWEWuGb34oU+tGthpY28EDQ3VdBWTRpQn6McSB7OdIiyWUwm4NhkYr98UHOeHSTkvFjy336937LDQSDLFGXP1OoriIZXineo3/on+ihSKQhDPqdkfMvM5XxvO+QyJdJzL2wj/Z29DDomsWU+Z3qtTQOZWNeyYlyy3Nhh8kWTPfPp4Uw7Ku4UWU8BI07/FwqpYgdcdTAypQM5AwnAIptFoC4FNHa4tlmzHiD2XasmMF0FMiPA7fkm5476DNKaQM8gQvccejKzdQO9ewscsjLz5bDX/I+okguqf8quRtFYO5ha4oox2edsNOJctidqvaAG8vgni0kdXG2RrH5oMhUGaGQi10d74OAP1FBEnGSxorEAAQ3CA3+QUI7IxzlANjxppKtgo/TFEcj1GkwfAvTS0LfC/EwHL4+wrkRKWSyQKT1tgQ5X5j6wpdqQycSbZkDbwu7wrEM16DJr+jAhO144qT6//kSg8QS228gs0l95o3iZZ1IvkJu0Aiew5Pjf6oB+7q6wbYXthQfbl6UCzukELD+FpdTIEgMrX3TvuANWVGTl42GABqsd/+peNRJEXG/E2cYqLtRzwCCgpSrQMxtpL4hJDk4rkrjYNdIQUmR7ZgiWJp4Qcq81mlxSujGygbD2qSW6/hi833NYtCozuL4WdkPyfa74XMyilQSUP6TpYzbkHof8YIKwMbHpEeuqur0aAlV0KCJ3PgBcacW0zGSsFc2hqcsLKT3iwo5BgXJKhXpgNr4LsyeGM1BT68cioFJvuaCqbAPSkhNdb+mgPZPoi2rIrkH9Z2BAmg3id5ELHea3WfITLPmzgl38mRz56FInrhz5wg6M4R4Vss5I65pU1EFQ6yueUxgZmP2Kr6VqxPgHyAQ2soLI5Og7sjSSLvV+Iztou1TOg2eHhv5xj9CzSnHyqe725ZOvQpkUzmDiLDdARkmRVUg7i1SSDuSvzMZoJpj8qk3G6XLb8ruqUdIXI7d8RV6LBXzOLvMAyeBrVBpCoGlg3KKUPFBD6XgT7mim0NBAEMjaArKt4WopiP3GmYUGn+oYuBm707yxXOHVaHlozatqomJpgPRxlSl7efYoJgcgW+Pb25tVAG1Jh4YQ86KU1RWWnjg5a+8s1AhotoJRoyIJVvfz588///yThsMhaxGoXWC0CK1tNV8OMGsRWXyOAEpZQC8ZlB4gT99a9ACLwMrvfrA5o0dJVnn4KJkoH+954wiNbbSfh6w3UxBa/zTXqRRnP6TuHTbepkgaGmpBoLe9h4FGllKsnGPw00F7JruaUI6ruN6tGKSCDfei4WAo1DwAPSk0aiSFo7nKUh6BXuYAJal6gE8F+WdjAVmgLOGBf2alDaZvKZIDahSolwAoGldApVXjR8CHc3Y4gKwGQU4drPOEWdJL30qHqRMwBKDzMK94A2ojpdTpZ8CGREqNRINM6SI8v3qWgpZ/gpzQJpuKM4C3X5+3b/nV25yY+0O362AH7kP4DRJxgRyH9x1bSmB2mCcsIg6fvIzGUtg5Rk92j5TZQR3fAZpAXqQvkCmWqlgq0E+WUjmxJ6aesp5yW3v37E9ua7uqQ5hhOoGbTID8Vp3EtBeNKQjn+zMjg8YBRQPNUoSzIjhxSu3+rkfBuPYg/clM6qM/ilJZivgn8yAPL9KvlLGv7M8ug8vLiv8FQo1I+4FYYtvzAk4j6XPYPXDA0sHzv/7L/40dYXFUzOkpP//3k/bmHfn82jGOMM7juIQTk+XFevIM9vPz2UdcrXJ/9CIF1o22pcba0TrCSNGB9G3mFffB3Da8/vjjX08/ftCR+CImIskjJRZH/nxnfto2D9/im/ZnyRAQ645YE67V5DLBCCQweg0FWgsEEnpF/vfo7j1vW0KNdZbI8mwlmlBCamvScbaUjSnqYtoYn/loVDoEdk6lvfUhmxsjBjsbRBxg0S7MY5hY0m0OAN7yAHI41t/iGnzQZXs2U84rXjIWJWpWQ4CenkDwN18RLKJ3OCtDxFn0PtTvzx75E2MxDBpAPfeXtukAWn1rxfRDf0AxGmoN4rk1IsVVr1VFfWWskTi4ZtDrts2iZ1LhS3bP9P3cEwZkAeMK+6NvKAuI9ZzOpolUG//XVZw+7xRKE+Lk9eUlE7sRZlrlQp4ZQv+l7XHUhyAJKwNPAXOMiuCvqNKETLmQaXmt3BeYDCUmyATnlalDgwJbhAQmKT+smxCcosB5CKJJVTneJdsCPMVlCe1COqLzo1RKOtfCoaT+X263j+f+8DCaFPVHBgnodru95PdZ01EpzQ+1Bq+vr0SrOUV1GyAwPVJh41lj2iIklPpJnavPCaXRVG8DcQeTtiQK29Gxo3E4vOW3w6MldUxdYBnTthZXzq9k8F239jC1YRWT9Gc0rploGkdq6fwHjTDIYnp+yg/L/lpPokvLL/X+fH9PlIxUF0XC6JimPVkrXXq8UA3oJeuK17jDhAijbDfSdnT0MEI0FG9a2x3nFGGDoK0dWyLrPX6sKmG0Y4M6Aeiby+MeAuDgVmWG2CLaicO1Ye4fPKEIE2TGl0KtHF8NnfwUo9Ehfpg/7BGUj57YME89z50YjJSvdhV+uNtmjbfaXLDr5J3euPWTM3AoWB38LUV0Jb1Cv0Rlj1m9PyPdriCb0n54GqnlC/WTbLbTrYkHOO1tZ0X+h+MoOEO6+RB5mPqhLG2MFbZEYjC0Ivq9eDsQabvduQLeTooYYkIpGQeXnmTWZt21NF3G/x/Yrin3ectH1T/zFvr6vBw0BLoktfN/IyfFLUIWDP+4uhMUTvIb27QDQ1cxMEKEElJEDAh//fUXVVPKuCB0JqTlbUjGhQsDY8DhIOsGUKST7p/0MVQUmYOp6/v3/NR9OsZtD0bNMuKk7gCrg+ic792a2tUZVgjZDHJESYrnVEh1aS/OKcNpB4nC9AGv1NIqExvVrG7JQKBFzmQi0EzbpcQSF0m/fWMJ4I8eoIgxolvT0jQpLeryzgXyI/OTVlNF7PkfmXjikSZypuqHDfIYk7G+vdtI+g0H2JCmban+uaGwbl+pgiJio15a0mZlWRFvQK7+cUB4RAtsAsz8YwOrsbStSCWpu94AmXY+sSXUFVc8ZNJTC2kXKbad7Z0tREFaZZrc612i4xB2+/mT2RK3ed8Jo8zdWL29Pr++pvMd9/R6/JGup6S9AAF8MjvKyaLgjonZmCDzC3rv7cw+5Muky6xIGMu20bT/ifobA5SO/NEfTQrB3kD4+fNnZK5NGQJ6Pfq4RZuWZAL03IivBObTHITU0blBkxMVecwEEeGFsgZyYbIIZ1HrCtoLgcIq3oSV2VAJzA6/DjIjyEtgDH3PI32RJuUQmX5rnMJHpBHog6LyhbKWZgyR7Q6h8hHUxv1rvjCbU3LCydV4FQpiW1J9LukLpD3UZRasfJHW9hqp3iyw9B+wePedqSx0aGofioOWC1q7cV0D0Hz1Mxg93RK5zCDzcC/yYuldLjurLSCkGQs1Mh9ofwcNwfDNTl0nB9RoYbLQICsDrcRppZxqilGu/G4gQE+jJJyAQ6qf0agcnA6R2R1Yq92sMsNR4p9UJmmJYVLj154EyhSNDM441Z9WprpCUAPIPvg5YWAJokBDFiXzARmN3lpzzhPSFEjrI2BjorEwuXwCzJHZY88sNKzsFqsgVU/aGqJU00tT7oK4/sNHthSkYHcURfhUM85HQ4QCWf6EbXY4CpRKGPn0dgJb4tHJkIFFpCpJyRoz2QkP/YMTkPZvPBDG4WkuQby/v1PLSYbpJESWMyZDO6FmSoVFgEpJ0VCKgE/QkkAyQEZ/NnCUI5sKlWDli6UqUs2XihB+q/+7dp3K0wpgIuw98eDEumgUoGg4KkmVhwmQZeoKjczTG0VyAPoHmllSOSOfQEk6HASHG7nlKwAu0CgBznWLYEXKWKkPaoqhZ1gEnQzB6rZmrjtBI8oNgM5VxuaJY+vdItJcbKbnCC7cNITzWf/80PdfzzlTXJ/pko//mlw4m6NMo+wNAQdzRpntiMWCfDZNq5cXj1zWdbeaRFn5wAkwHQLpgGyZC5PtmTXAaqBGYItGJwD5IYZRcrjqSb+Pcwv0MiWEs2GWhlNEnxAJWWTi0US45aIB1EWSp//dM+1JuJaCWgToIahJiDvI0eSIz+L68M+xLUMJPnjOLUcETsTUk4+EyUHAHBqjFnJjpuNbBZw14pJHgEPKbaS77jo0N0J64Fp1CkC5tsEpn/ha0yBRtBceitSLpSpabWq5hgjkeV5aTjT4yv1JR27IOEHIeK8n8GiYhM8sLTouD+3zJ5fiBAdh04/7TrSvQG9CJwOVfdSdczP1wF9lIMsy0PCuqMpTY5YOmT4hFbRL5PagkzcOCbWjjtz7icjhLGSwlZgovCgKcY+bzNpmsqmpm3wuOK9juBd/344bpOaxRGjnKdRfXuJhxHArVjE18sodx4oWnalA1vMpTBHpnbeN4QBkDLX9mo3tt48+d3gEi4h0yFNLCxtxX8wnstKApWCY6s8gE/FxJhCrbAc/00AlkE86SPd1ZLtDcXDJgZIse1C2oU6VNVL9THmNAv2QgvomjQy52RUDE9urSJwgVE52vwBW/fdOAPpRRmkWTMPPBp4dMhrSaPJ8gp2u84SmfcuPOeRdsGpoU54y5c3AXPQwd7POg51GixMvYMhBDth31zkHUbnlsaJMQm0C5DPg/IH6fFxv7cKurwH7EvsRL67MCaaG1SdIXggennTOVn3jYsOJqj2mcjW/mKqvbjloo5FGlvaC8Y8GmRrBMIGlAI1/LNRsXSYSOmHR9uijlIBrXpMFedrDUG3P4dBYmtyPO0/kwyfDS30GMeeXvDTTiWPtcDvpAJViMg6j+qIkCxB+CzmkQuWJB1s4OgSagKnLlKJyg5Zfbi1SKdSLer2zJVVJu6hFoFcjZ0DW5o9ejUox2XFlFZOKUHc3KqOsy2Bki/QTt8/M86wrCOM8y4xQO/QYjHOAHEJxyoBSKvcnxiwCyhQqPDixaRy32ADJ5DrS9T2EScHYsrbVgK+laE6oB2Zl8s8yO5pGHFkDnawCjUVm9QBatBbXlHojsUsDbYFZYKnKGl1QowdHEP7Q1CvH+CDfZ2nm6uosW4bv3hZIJkaZ1OVug2wRskB2D6mDln6NIT3GTMnBWhP4s/1mT2gtIpYFRtl0OcTlcZ7xBDkh+aZZN9js7WgPW8mraqzzJcX++c+m9BpWNIfSNMBubGxE8u35JY9i+0eOeS0nys8v2fPtjVyR0tg1YEqyjSxmR2OQzcIR6geag3isPAJYpH/EPS3TLug8phcnGB2mkYVdkOD6zSo5QgJY+WomKrIxqu3l5EJWOOjA0ht4zgUl+ix+72gDihXEeH7IqiErWkgrVxYszRecpeP2K07ayFOveCCIU4Nw8HMxY3UZJHlToNvB9/YV83hK6UzIM/rAolMewDcVKgej+a0hQH+O6eiBWaA8SpmknVyBRYS99ZcrlYAq3LUlq5Q5muzr3U3QqxzC0IS2Z+mpcTYiT7tcksoKG1cnY3I2AUie6vBmFm8PVUwzUaoHyXdZ8K/NR0lWW5RylEXtVr1Dm1agOW0B8gQTm3jrBvceJQufe30wHkbWFsRjgzdrkUCpoMmQgUr12ko+BWg6nDGdWhCk/RbS5ABkXGVX7SCqUYCMZ/2rifcdgxqgxhiQ9faVhl5hlPF12A7QkE6jbGkMqn8AyikFI8f17h9lgF4rIfMBQ1O2ZxDQML6/nWZAMkAmcoOXA04a+NqiMVEJJAxtEHdbeZZqq+bUDx6UZAcN4aoakCWeVVxDNM4ENTQBSANaoZEpVAIIZLUiRUN2rNSIB45Qr5IYAIJ16Zlx8fNMcsQYwpwJScrp5Iwz1DVKvzj8Lqlkri8QqKKK7ZzTyo6n9nki5hU/paA/oWAcy+QLaHmKcizgRWz5vGxvAVbA8V6g0fPKV0MK56QBmVcYzRK8XaS8Cg5vQIt125DPNC5g0n/u+mqEkIdzYKIaJlCjrPKr5hQsWswclK9ZMXphEeOLbEvJKpsFCGgcd/ga88+SCmj5px8v0upEKQHmAAFlawhZvcVEkh+3/Lx55EBvpfkb8MzPGOaBaT8Ty2paB8XxI3msLOWgTZEES+O6kODClADkgKslFgC0pKdSqko1I4hyg8kqDDQfJ/V3F6IpzVTDWOVuIIOUr0wic973MNcuDWhUp2IfflDEGssjul6KWChpWR88U29chgGQIONwnojQB8YzPSsg9hUs1QGVOgxYA10GLUpdS90YlDNIe5xEPQWWL+3epFZmV1El5tvbF5xkMnkVq3/ucblds3zt2ioFHPuZznQlDEeecqu9q0CNWKpGXm8LS72x3H4JAMRsG54yWLwNNHiYhSETPRohTVA61SGMDPQDxgoyUwt5aHB0LhMZTs56fg64lZYYjJVkZTDy6e2sESX7xW1/mwqlNGAw0kiRYQIJpArowWiQMdTbWiyFNIDeWsDJnFrQkGpF0dgiaIgAh0i0RYktBMOTJlNDaFWuNyIBSmkvL2/WSxYl5rVoKZ4bGB2OBieiN7m/j1AsGuisvn1+zJfh8sRj7yGSEV5fX/tHg/MhUc1JcRuOaydxkFttB+upyZdnJ0DDUzlyK7zCPjlilAoCbwaMnIb3RSe0lQt6Ziv0vRRkehJ9vQZoMJlTjiarCIvuutRi/7t/yqFS+n8xNTGmIvFtlLLaCCidfo4rzkfHh0NkThijmazmp0P1Mk9h0n/GOAG1XlDzgCEPh6zRDshmurefpytkxkWFU4kADUypAkA2qwBOPRj/D6BqIEcToB4NgkNgpShJke1Yg4fDoLAEzm1Nc6BGGSZZhFs+vR0NRShJASZ6q2JNvFo951uAiFykjv7ciEP+yTmFyesDnQZZYq/vBeemHJ3yLtWKJ7z7HiM9gwcjK4STMNQF9XGBnmmPseHsvv3Mm4HG3F0gmxgytpR+fOZDHS0KlsN18g9HAZy0r1mFgRpShfGDoF7N6EHMQG88lqpKetJRG0i0h0mhqZcParqGgDFFfnvLLs24p0OOYJTpUraLHM/yFYw4JIub7enufIJPOCfC2/VSBTVSi+SM9xq7ZS+t9GzkcZtjYfYvNMZjaekH9tmsHIScIBNm14jNdCEANOyVt4/35dRmA8KlLEYbKOv+DpJHeMB4O8nA7OBUWleUPR2aBdxoJtbSlqqIzdbYywCmwgMBmDUwU0uHrIbLCkLkPcXvcDxyDqc4zf8OJwdZtOTC0hZkT4dq/hljOFAjluoL0oxWRJr3UPc9iuOHvjtCRkSOgjg9KwdQ8gn1Za5wzgco6icV6kW5wYzUZEUHOQM3VgjOW8mjHI1QPzg1DjjsUSo8WJFVo2eh3NruZpQaUeIVkkB+cGgW6AeB9pKWHk6bnh7OzV/1ahDsHJTqIYNTb/ahVJm0dncO1QAIozm9PRiqAWSl6Y2hQWAPQk8pWQcLoB+OH1NzyuWHKu85YGoxC5Ah12rh1MOnUmDA6EkVJMgfDalAY/wIdf84FuNfuUYRlOWrFNoioKddEJBbQ6AfgKAsTScqpakvN/rpUpki7K0EaOwElJaaBRKM1kiAepTqMVFfr1ecKiHYnNFQOobykQHKWFZp1gOZetKco/aIw9EWqFFWD1QC9SdQ6nZKl02hBlj61QMaoQexyjZfP2fROEfzD4amkkEplya87WGcoLdjEcgOGcgfmVKt1D9AWjzWJxrIdLjDJ+cBQ5Mp7SEYHYa9A1AGa0fdMXOUTF7NukSkgjFB7ylKE2YS5d3kruEGFCUgptxxEKynUouRW5i3+M1+5lc4elrr7aUEi4D+EWq1mkNqFmjSDli2tbhMgPzRj3HkOV1sjfCBNILVIeAfjU4QpkYQy5LlIMgBCBJM9WYpGjBZoCwWYZ9hVY55SgqLSNGYoiSFCRAG8VJ427O29E4hKpGjZwGT7HBSaytSAPHlkHH2Xoft1XywSLmb+k4mjzNy9VibyWAqAjOfx9zS0SBMqiv07YbV5HgofwEGmOgFetgDs6Vfgk4Hox/EsjC7XN87V255CIQxkaj8CuYmPLi81LQHsctz+2Ypp5t243uXU5ermXJEHawYRpPINtT79tPJESibvYbBUvWkgM4Z/YV93xORkr0pwFcAmBDwyhQ4iq9C58r0vusM+ayIKHCtnAm9P9+TbIGA1V5Bd7WfkKkJyCCtYYJ/TehxhKgQxsapF5N90A9itmGlYPRGQlY9WYtII+cTvtfONQJFgGs4ssj07Y2mRQqQq16PdTUHMSjU90Cy7ozH9oSBmYoYF8vhORPUfAFWZwPdVOtseUv+aN1oCCwfG+yInXrgVqI8hvCHhgwslSmN9AE1DczKFCpJE0HB3prHErkMrp1OwviXM3OylCiRicfehvzan8MAlA6TwxlFoLG7JgJkCMp6y+bY58TqP399z9PbbSIf+Elo5cQRZLdxZflh6HaPm0/0eaHM/qNm1QjicHepyjpMt0+7VMoECGhoFwGPUg9A4XR4mqO3aEDRqUHWIfJprlKgkSnGajHTdZdD9EMT4fggas9zNEImQGlqaaNYTPT4tHPAWXpizAfxW0xWQaT6YuULs1/1QM2DE6CGUkJyQYmvHkCiOcYXebYOcJpQpF7Po1QTL/c3UUACkHPGYFZBWGp6+7X+6GMOPduPgiak7fuMLFkDe/Bv2xEawgUN5Vhq2KMBGGqrwCTJCnLRvPQhYmEpQnaOA9aSyoJ1JJ0iqpsa1ZgK3ZJaKlJZNUzaTN29MC01DCBNP4AiNdIiHU/E2YTVAzUCDq4QZIL6aO0bKk9aLO+rUymNlOz0iYQ+V61BgWIEMdkRMnLbiUplikgJjNJRDjzNiBrl1JEK2p9MNlRmAd3Lq7RguTDm5oyB883VQSndjTqgBxYhL3wSctq8+03CwyUPILhLr2zfhWg2bz/CJ/v+kS+JJgw/852I6EwmZ9+eo54ocoIHdXO0cCozLSdQD8q69Mijn1Jg0QNkglziT6Aw7XuLhLdo8bN8mgUMIy/oBkFKo9Ku1ljdnQa0vUFze1p11HHbOyXGOkuRW1ia6rfQpsZwi2p+165ySCGsd4U2a6bLyhcpP3wChGjud4oTNGFJ1rKz9X1Z6QqotxPSzgLZUtBqF7lz6A7DjJcDaCSP7UCCbi/sCvPNoSKZBLKuPb7zkGnaW8kIhd461++7qKkElE4V9YPSF5KjeEPl195TyR6hHshEkAPIdn8LLDrivNDw7/TjDbO43g2hRoDebJGFTRYPdgVZbVPYvqH/sUr2iB9IU6MtWf1TikamWWWaZBUNJDhLT6gHJ2doaBxpNDhcRf3EtuQSLgEnt/3RSfjEtn61ii5ix91VmOLEtpzmDEE22RS3A5PkLd2gGwga0s/8QF1qSTwNfnqGLAJIrF/a+4B4L5Dl60ck/v2TKc4NOdoKiiQjQ0hsxTDrPiALOT9ntYcMaEsWwrJsLwlkPUiOxz0PZ66eoDST+DgoyDdI5NED/aNHRpgi9WbVYBiDjSk1i8BwlLuAcse53w3v7QdWhg2MJ6V7dJtezoVK8JitrbsQafwUepnsoPRg5Quzuj1r7WX7DqU/ujXbeK++GjJXiFGyCiCfz25Myca28dMilLUIvLB7NUUv306b7An8nEsPDQJ+GtuK5DN/7QACZXmzHo22KdqGseWQs74gGGUeGbLoODIxam3FeL5MCvb/S84PqDI0cFKLejQtXE04gcOBWUhODYRoP/IYJdfxHMxJG9vuz0GYRSxLIE7QMNdCAFM0vytcowVK4aCUlqpR5hu5d2g+rsDpxOzoTXGYld8tkZ1AmkVywNgKNQQZp8Uq7QOLRJQRvM61v0Wsji84EYZ+8hn0/i4+M6HeAjRJ0/crjOmH0SDAQbBIjUpSs065ZBtkr5C0wqvwtVjg5qlQnwaCPsXI7wjW9/q4HVZWwv90BSllwNIWpS7SuPgCTEjjrt2fym8ft79+Pn/73/5PHHB0jvXt5/fbLZ+NYa73UcInsVIZkz+Z3IARLS8GkZpTWVq4vBM3UdGjSXMCJiVeShpdHwD7ScDM4RpQlNvHNosXs6LOXz6/Pd1w9/bj3//69/PrG50RR9RCAKTE9e2m6T5Sws6ywwm7/svzC32MCfsrjJxZydwPIc21H/OMapV+Y2P+zJ+e7kOUjN6N9sRHGkmWZvZ2OPMdQv5UI13uMODqM3XmYJA0Z7tUR5Sc/rLTQ0vr8/VPYk1slAYJCcRD88bZHbH7TDsHwOyuFKSvowqDMUVDIWg9iTohp9dfGKz6XnHGf4xRuQZQZhwp4jrP7pi2x6V/pIcJQ7SMSGqmyA6PO4w6JWhLey6/vUplmaneVrpv1TMWbVe20fQYPhlS6013JTDmDAZd5mlL/uPC2RiwIC4349Sd/ssxgrHmCITEvSElGaQNJ1976Ym465HK8skgrAkHdxxb8hQsfZAG47hNT4ekrxgs0nZ+Bt5nA+7+TDOuHOyb67xFvQmcGIgqbW+Y/NtrfVYHMVJ/xTQ55HpOPrXgOJU8v+XHi7jQxD7Vpd6X/EhTmpYFeetfk87Q5ROu1J6TzsdHxqXXrAT5/fuNEwYywWR8Ezm49QeNqZW7ktTC/M9Ok2bioU3DNp5TN+3KT8u+p6f7AzjY0pFJ219dir9e+2ugiSw/E/vWvsFTPv5I2ofCXGU/Xl7zdDhtyLim+Qm6v+caWs79GWEanRD7061r3hBlYsvunh7tL4a2lvgRdl32Ldwj9xtCvSTQPlQZ/rjLhESHV3qO2ZRmEBUeWpVNT0/ySqQFApBDLPgiBhLWCU2nGnhEHC8JCTldgcw44BuP3Tlhsf3HFpOsyudciaASCc2faZPJmToZ2XxQsHPQpZLaKWhI2XkSfPVEQEoAUXW7I+9veFM1ZLsrg11veqAoT3J+5Xd/9ZxRSL05V1STaZM+TJNS79Mr83D1ekMNMo6+LVN9ri5tQFuEGDXevn3kB9ppNjUv2wafsDNo3TES0/rLdvWBuk+2fvWnwTNtUDAClNFt75mUcDJJ8wet8EJX0Gl0OmRfji8sXoSC88yVvKw/84OKVs9A7m6TYEgyQyImxDav0ygLlrx9G00ryY9EYfhCA7l8YthdqzMnaz8VdfEX/EtLWBdwWDUMllMuc7drOXdctCPNzUWJgcrFMQuWcImnEVXMAk+LIdJ7VNHpm6pJXzKq1J/JkN8nJq6Elmvx0zuOs1Lo7AwV/t4/btRLPuNFlIwCS/2Juz5Wc36Lmo3gLX8iLuNFjUSQJZduSPPSEfZmcvu42I6kY+KQZr7k16axfHl5YxuCmdmTLv3++poJk4FlH8jPJDRHH93+woKKWAb0DvsEnO4JmTPMqPRnKs7mtIauSwanJO3zbAVRoyEgosVbfmLfWFARSIe6o8a21TZl1/CFcSZ2ZimOWkc601emel15+52ad+fQunfuSAg129v7TwreXrLbw89GB6mh4zODlb+6Sm2sk7f8LHec539i6hpvD/Nv/ssDpY/8yYsMX8xDjKsIKOm+LuTYxXnWR6LOlQjTXFkYVuLJ/GBC0B1uF97hp+nGlvGlwd2K8BAfnWbfXn68/vjXD9zf8gOXn88M1vvPj4+/OL3GA0uqAby8/mhz3mhVxi19mJgTbcKpx8zLnjMTb3716PUtv9OcujJJ+1cMP95v//H/vL//xdC3F+i7PAfJCYGzFm1kurLQnjPHsH15+yPdwDpKb3fCxIRuz89RM7xJ+g9rDHf0Cv92BPNL1QxydzAumvs3nXDCBfQ9H/55fXr68cqaLfDSsMNBzj9mjpuzjAD93LamWmrtEgIhHlAplmo7Udk6FywVDpxuKWpL6BJ52Rlpe//3/uP3gBtSqUt1gNL4pMOLUQ7IUvnSm7aVWXPde4rIXzEeJvWiaiTMDoCGdGKTOcJkqdFUwP/aHPSm9NhoBDKu0nkddJCLUGkoJTwA/ugNY3fDihxMeAAqQ0RzWuEyVBZqMBHt9WDlC5+YQj6qWHMsm8/Zom2Hsg26Wg2qyWYqASyzYvTIlpLlXGc2p41dZLHkMbEoJqwpGc1KEJMd/glLp+2E+pUDcu08imbIonEmHUC/pHtMp6RnN9CjMQVTBQJALweoAZRyKeW2BJkdxJ81ZUl6fQUQCI8i4sQQPVlkAHO82QRHU6AECNnjC5jqEfCMJicANQ07R87v1+86g/qIcwKQSaof4acM3cZsFZfX+O+yNhqtFADezEIbqAHINlw9UCn0gGY4NbqsaBQpGiuSb2naUw3Z9kc6BEium0AN/0/poM7iFjgEyihPpjQEPYCvSuQH/RTR1fhEmCAhUJcEGqIGWLvtRemcseihEw7bu7pGJmVYchZcfZtuRA97XemNJ0cMVhYxrvkwGD9fYZX1fQdWooaDelpQk/oOtxN/TgGbBoFo7Q2zg9WKdmCC7jqKVZ/nhVx/cEj1pkm0hU6ApXQE3eCzZnp2jcv2IJzfY4iMreEhzJgCBGUjl+m68bFlhBz/rqhqt5DSKHO+YeGRBXHV5wfCGKhUk45yDAHZHrM4JUbDsDbGaDAgTdGG2YYBWf8MYM5uKW0eDaHTnhzocgRnR81dSjeWu+Ct5Sv08jtkfDFE0nyhU71IwCuYXrZSDTezy2eHu9uj/ckwtsILIWzEtsDPWapsfWq+giI4GLKOs0VwpEjY8VDrrqy9vlBaEcAkR2Yix6i7vZM8+rqlG51v6d4TnSoJibM3r40453/ou/LkNtgurBfXL0+vVJ2bqI/cV9f6F9WNMy4VWq08YOSjzieR0FO7QE4T9hwDi39gUXcPyMnafL/Rdhrjjcjt5/uf/89/pFWSVrgHtFc/fk/lAKV4KDJLKlSClf+CjM9uHnVlT+yTjMFpftY4KcDwgQPMokfW7bQF0B2Musf0RWMed5ILaSCMbfUVlgJl0gzzXr9TJMbtg35kqz6RmBN4oFUmcc6vkDW65kdI2Smu4AepoJypCyh3uq8Zr0ZvJ9ALiqiOZSMi9+q1TOjVixtE2VNghDkO38fwkLWKq0XHGlApn35gKzBmNUAOZLMn4OjKS5SuxCkDPZCenoEeSMs3t7ICDmn6pFAJ0Ig8OunmAiQrENJ6oFIwV9liususxsagoIg0BYcS2bGwOoCGVI0ENaeA3g4BjS6dhtIqbILZoelqyOiVAVmYYztVACORky7rMiclK42shy01AKsS18yRpnI4CCJ13I8CQKBGNZSqeYAEA4NjdSdZvUCGuTIFZryUmdreCNF23T7YorEiaqG9CCpJIaSp3cS0BWMobWQhR3mYanRllk6ZfoFjvcjUMsEs5hEkKXo1MiUIlGHy/1L8noYH1n0v1vEWE5znidxjzwy6CyVC9DHb3jAfD0ACGktVgiEIaSJ+J3KLkkTGb+kPz5IYi8szQG8YOgxv+0cYzign+8+AqU+z40cNXYrgHGt5gPyAVXBPE2rwSS0Mh3XhNmu75wwXrByrBhDUOKajV4CfjjhGRFgU3tZP9oTmpIZhFehJqdaqJTB58oQFqVP3oUaUagSaJRVnVrmH8zg/QdEE0HoeMTRhVv1vCeBBEznvH1xVqAclLlgEkHitq3yvAnkVX5+maXL2gxpwyoCsNZLaDwjoH/Ze0gHZgRoMGTKu8nNv7JIZrLp6zoUw8mBcCTQKOCSN8yqpKJ82fl8/uLERa15KbQPml3+dR+jFNJy2lCBWUY98vPLu69FFeV+wD4iaY7FAw2JdxZh6lCIwg1ZlFFgmkFGOTJqabP+uQ2HSrzgdgr+jHbjrTapzVHwMQETtJk6DjacnvNOn8oNyoDJe7qHyARmaDokYDv/G1/9sGMbAwMRSbewR/VtII1SztkJDd8a2Y5WiN5WTLBOruyrIRF+3htP8QFvQUHLXQdF0l7ccMsEpg5RttI8Nr+76uatcTtHkhH2Nb+lXzGKUhHrqT/kBsb/3sKQjMGWVYvTaTlYg0wqEB+dCMhgZAZqCOK2mKL7u5ZbHyWhsOLDoAegh28kAeTAEbUepZggItz7GOytCmUvt4WT6n1pIxxX6mXLGoF6mIDuApu2j4REbQB7miVEOp6Z3lUoYzQO2yaNnMJ7BtHf0oxkPaMyKcXsyR8MuR3uRoQ1TjEblaQvUPCjJWgvy6BGUdYhcu3AULDVb7gUJwFJpZ1QGT9HUay0AGSUwKw0lKXLsd2xgnK/8heiX1FoQwuuzbV2lrh5K3DdSerRaGf0DohzCatD6ZGeK7rti8Q8lssEoU3Wa2pCAemB2sLTVU93I2iIbxgk5CPYhqKdAgpWibzevbmdeIaAsZfVAsnkb9/KglaUnNBw9wmgUzlIwSlDKKvqqAWYtAs35BHe9W0ue7M98ivLb95cc6dwTyMJ5en19en71kpEGF/gZz0FOCvG8/af2/rNGWhOwFYumnCBOb/eQbAokiw5jxpHN871/VpqKTOXW/Rj2qterLLYciHVS5YJFplPk0fnUCGShPJqhITg37FJklB6xSC2FrcZsNNuJoC12mo1CI2e6VExzgLTTCSALDNEsKTZVJII+i/upNyRStOcKBdTS/lvZfopz3QDMnLn9+paR6PseNFwlwOHIg3gplNsB3Lvkna7P2wd+OV37ecUWlJfIaH/vbCZLKpAfUP/bdbEK7oE+t019H3Zo+qTZafmBCSZAZNvtF10pYlgcUQsvV/lERbqvDwvy+p63EdZNG2yO/b7ysdoiVocfZEZ9QNYT4QnJ/9/oE2vjEJqvCI6XRaUEtuVE23cHlKfJ/AIASjoqr2L9NUE6JAoWZ7qDVz5/Ol6/PfPq+w7+7dI17ylxQIVcYL33AceXE8i0035dLMtYG30+6Jyvj/jSw/Usp9mr+aNstQtDE2YdLIThDFROCkaphqzmS0+yPwdCMa94IcS+I4GJWUo1URaT1TlQD9CTpTd2/wTtnrxhmNdBFtzO+tZYgmGp7zttbRfHxw9Hc0yNRMzOqB6C9SLHxbZFQ4rSWixFIweoX5lCja4QxjlF41w8+KFUsvq6ifKWv7hKCxd/CEATAM+9YvTY2kvIKr/CIpw9OMSq+iu8IDvUeiZh+oDGtXpsQIN4MZ/7uvzv/mcTzz4Ok90sr3ugp3RGykYBnFikQ6GJMkyAkCCO1qlsfcni6rY/cgOkZUqvN4hjSGqEwyGLH4sGZMfDV+HvgB9tCQMgEBzDrU8QjrfMndVMAyr2BRZp1z7Ihpao02nF4pg6Fg9Yw9TNWbgJAwp0ex6gqYIUeXEKO4p069e4B33nfQilBykpEMwKOACBooxlIRPIWZmOMlkIDGhSTCjNEWeZk2oiWvOKUwwHvVk1MscKJcIZm/qBSm0tFaf8D5g+B3oA1rC0zVB7VA2VlAWSD6Nnw3zK1ex53XAmSMaqICQ6R3P9oFQAo1zo0S9CN9g6WGSFMyuUcxrpRsTLXcsXs3qmrtfVEPb3L2NYEIZNi+svWLW4EKgCq10/+rE9zU95UYulKsw+GKJsvy6QNcKxjSYJXZqPtOfh6/FxWdsSy35rRVtmDDKQowwiHy0mTzUrUxibyNdw8gk9NqnMQPYut68UdWejE074G9KxzNe0Xp7I9l4LZdZmT17W0lhSL9zRNO0e3oHMJb9zoxxKs13kZqJbAVOsr4wpUygfj0/FR7cCeo00VfVj/5RJiGY3W6sTD0qz5S48ZH+LmnLgu5ZNv6+WWqdqsPqjUF/Dq9LVocXXUgcbw3bxapfKbK+5tKT00z+knj1qrYsSA+TfoBvo38GqT6A5XX31nKCPNQMgGKfQBFh6WiGgt4EyTSnKnD96A8RFyvZkoKJ+LypyMcJgWayPhaRz8J8DH7tHjtEXX6YgG6fTqG6I+XdjK6MZvcLpASHtLywaAngwR2NWqBEtD1Z+YzQIY6VSzZk9BUDp2e21Dt9o1cwQgLFVE3YbSCoNWU5LgtKz85NSl5150lQiT6Ux2OsCYZhmT9oQ0EyRmvNgRypnrADCwCu9tpKH2XJ2pmvnJduQL03YJZ6aVhKkoEDGShmCwkAr5WGiVCMgAEtBvB/RCuSGcB3ZLVVQo+HwAcIoa726Qg2QdkJXAI6jL9n0K9RrooYmZNs8Blqflo6fkw9OzQDy8EUbcQ0WAlYakloRJpaC0SOckCbGEP1ELtAsCeQt2gTA9ZAcTK6RTkhoNDqGvn+1G6KdsqBImJ3D3JA8W5+cB+iTUmOWZi0jA1sRgyOewXD8JSw09RSa7dIWzfQMGrOA7CBm9wsTTFFS/XhNb9e28Koxqq3UuRqhHuhZzWmIjFWdrTE9mUNTjn+vsDUj6aXjDpCJM/dHHeUcRvcRmTI0YFXRf8PfsKKp7nqCs5BeOpHIe8jJpNo3S0tf2azpqRkZGACCeqAeUHRGqMYigm16KZVLDIjhDEPOmI/wW1AK9LNUHUGVzJZbP2SP7vk5fwcHPTPE+uYhBdCczqEkc6x/5A9euutbfgSGsYjPWx75fF6naz9kU2E/vMARnk+ktrJCyOdSLhCGArTU+9nfIcgArTrOnmGqfOgIZOrkQ89cXLh3yfcNy6TthEpNNgTPi370D7BGlXKQMTH7Eh80+Nr3IskjVQCWiQelMlA/yqEpkAKqfVgdGaRjeB5gl9DL/VJs10YXD0W6HUy9GZ++hoDgUx/WGkOvEoSQX3XIl5F59abi2qwh6FM5/3ODdTwnBpEO+JRXOcROlGXef5brQhrQD255jU+F1HEvLONtrtKnzku5n2lRlN9J6WF01kkIAUHmabRTerwB5M3cDkuusGBdgizkzMhMy97upyvJ5VRBllQrIH1ZHs53/vEEqRqMcqEjPJBgSQRy7QGVCvoBQxOTpYhemqLRj9z2rWUj1I9Gpp6mCKwZ9e2Z9Z6vZbTTKcXbrU8jkLsKV/OzLey9BtsU9LkXpexrIJxCAkDAj7sAQEMqTY58YHUAPcCb9U4RSrNqpKnJtrVhFQhyTBPK/REKTuLvgQBOpsdu1NQyhlu5P9+GFZH3j//lF2f3BgodUVuyGgIECQp4ANJGto38m/EoYFZzcfIreN2TG9Pr96cXQnGj8DWy+8bsHinan2+uQ+xfaAUvNCobYHYhRLuz1a4ehkPbnRVoUv9uV6idJ2Y1AWYBGjniJAg3OF9DIAVkaQOV2iEqa73ckuoE2YaUEiUcsqOfsuqCResHHPFPA2Ey8d7e3ihCpnQtiwx3rhF0jDOv8309rUejEtlTplXjQaU0vJC13tErbKyrQKML6BleglEEYTW7GBs1TCe0iNpX24U9kCN7r1Cjqaf4HCUh7WgvGqCxM8RyRB08Ohyoif0uYogVwFK2NO0qWrL6ZPwDspw3GIvSl1v1RkKWGMpd5iWGQylZBAhyyKpUL0YZecWbWjBxbgD86XPRdu0jk66zMvtqmpvJkPwBNATV4V5opKtRwLpEJ9fqW0tBjRZS430rTAejB3W4OMi4Ih4mbVYfcVLSAR+OQY4G0NQMw0bYxtZDhT4tMvTJCp0Mlvbwo16ZVIdhtutmcQEIBJLefiFI9iU0IWMi+u09/s2zxXyA5iltIY/f1MFlvVf2aQ1N6G1bByi15JVfkeGQdwf2/37zd4OoskD6pT0O6MRJLWzYCaJIuOvzWnjuobnHIZipt6s1R++j90D52ROMBA3mmJhiDpVXfLZdQhpInc1CXgtJ6glIQJmLiZpJxYNG76dA0ZQqCwnCUrGKMSnH9z3pEV9ZGofbtuH38dsXK7MR4/uohpaOQMj7BbmMAWcLXPmk/z3QFig/aICufutwlAjKoxksX8dgC5hEW7s7E7cnBGkIEFDKBGVdbnM/AGGFkHsYjs4Ilkq2KOiH0rrAsjLSe0UqajciP6TahVRMdoS4atPUGPwJCXIegFLCQCfArB4Ask7MylEejPKrLcD2VD5Az2Mu2eypUSksGsHRhKBsP5DFcLydSpkCeSDfK/QIcLBNrbtnlNGrUWi1ARo3Mg2B76bhyrPO8FNHMT61BWctyNKQRrk0HFKJjRsP9kNWdy/t+gcpOkZTJQijWQWgTKoJspVqOEpSIYE4hyOQ1YvGmG6k4XYIwByHCBYB9aehflBal8CKxQiQh4yTKULWcDBM5ca+YNbUBpoClKI+rtbN12XgIFgdViFt2nhAY71kDRtBpTSri6WuntMb0NBzkgDSUJLGdX0qAC5+z685TYJpuEVv+emX9uE8hmRuMAH7O7v4n3gwhKlV+EcrTAfqQW6DjuoseuCMrB5QKUBAOYYqS1yQwFSxUWqGCZCtGlCKhoYoy0QYqAejR4PbILdJ3fD3r5irhjDnGMmTqlHAIVYjIwzHjpVMKiQgUCRGP1CpjEAWk06gZfWtn1Lb/nPIclgjA9Z+Dze57ndefHvuMyDndtxkf+hPt62FaUVfkUOUff6rTyQ3VvGJQ//VW1ryO1hEAAiGR0jcLtbZNdb1sdzaCQgerpj9ZiMegdX9tUkqAEuFnAessgMoNUSwuwBZLves1ZTGKn14EszTLNqBOa0wZdRIF5O0EZV7Vc0A4RrgP+8hnEVFxcRQu5Sa4lKZhYPMlAbPPQYOR6GVsxvnT4V3S36L/Pr21N9DzKOQjIif0IlJpmCdn8BPAL/3/Etb2FiO74nAD8L1s+wU4ef55f/4b4SUp2RM4v7UMad9bh/ytD4/X/9Bl68nBXWr87S8vwyKvOJCucJoBJXo6f4bDXXB9/dQfvV+DGgXKd9kfGFouCLTVO59fvwv/+vbv/9NWZ4U9AFVnhEh5ScJb1TGcCSreVxRS150I41Ek+oCZgbUOGGVkbdHWgQSAQkq/Pd+BK9cvfNQqVXk7oZ/DDUtz4OSjAK7PfaZIi2sM1sU+IAj9BQvffh0WmZq7smyI6QD5aS03cOhxCvNMmmPpZ9zQO1EB/EAJ33fX2YJLUUIsa0lHugOBLoUShZJTidoE2kjjMd2VH+alJu/jlFrqFCZDQpmtreMYvyzfFhAvCoyrd6phDDzea3+Ym7Cb8MwoNvJ/Pz5F2Kiy3AkwTFzEE6Ejl1b3FHzw+v9Pd20ZCO7Z35VupciAsI2Jhk+UhTppIIWtl2Wp/dQRqrVynK3SrpqZeNOWPGcvuK/xMm+kUh7FHA4M6PafTDo1jlKstixjz8d7i9LhQgzd9vp4dfXNygTm/HRr68vb3RPDThItHZOB23p7XbrFSJTl9hNMae01lkCvcdGmTwJY0K28uqHeK4mSnjElAYisk5tWfygKIHCWOWffgmDRkXT8Vq91HfbfCcLOJmLuPIf0lgVt498iA1hNDSJxtCHr2+vdDDTqBM1y5xTAHPx7e0H1LxbhZbJlnHLtuNRjG4BCOyaeCNqa6ycESdOBPLERq1RJrTUiEwz4q53fZjE9vmJAPJ+XwoTH2n6kZ7J5M5z8V+9Xkef38oNi2VAfJ3bsLhqEnPanl2WEanzdFeBDEYegSZgkja2x9QTdiuPnLAjp88TT9sLX00a2D1BJmmGzWvP52e31th2Fu1h8qFO+nZdpeKtwWB6uk07utvT/MTWsNHn//YbiCaTFmPMYbUJ+0BG7ZrAxBtzneXEVp6627Gpl5jTprhNrJ3POOPkiT1zg1PS7f0nW01/CTnbLnVkI+p7BzFPpY2mo0RQvDKUrVogU560utpZMaLTMsHTIbTdc1ZKtr77YXq2eShrh6w1DSEXQq3aq8/+Xqz1dtZtnyAOd/9k2qeiFmSyezmOwZXmGUUalFDaw+Nt/ZMho3uc7fQkg5U1S0Ix64duISSrd1BoQuw6NzgZ4MamoowcIssCHXV3si19+DknZBWET8g47Mg/sYzjpJee+OZ/tEyq3KokKjqXPt7KlKaCBIbvXFoyMbKm0HcvuP3Mm0QdcVze6NLPW1xnX8iPMfAvziA03jVe/E+NZFtLNA0ptGQT6QvZRBRmroZa0YmUZVakjugoZE6ijW0rSfO7OlpdPXR809kOK3xm8sf7x893ui5xfFtniTQ5cClhCZld7vu31xcmDdHiiLWReLMEgQ7rv7cSzjrnTJQdLxF9B1FZWNTIV5Pwkw7IP98+3vPXM+x7XjUIlTFl08lqAnm/Kv2WlUthVmbMXUiMzvvPP/O3Mrq5xgHV5cee317eXl//+CPNxsYpQWEOY8xTn5UwW3I2CYeuSGUBOTZoLrC/Pm+ft5/453SRa3M6Jqgr4kooedf96ZXN9/n1Bx3YYU1phiMdks8R4JAWvf/kem1TYLWPF5k+9+3ctX5ThW+N9juLnIdxgbfE32Y/v/zn/5qByhUr7zS3iBNk+gz9E8r0N90XA1AhksMVVZFM4qTqrkaXX7QB6riJFE5mRprUsrKqZihoRv4EBheoH//+X/7493+iuwkZBr0Yfj8Bk4AJiatmaunQBqlxSda+kDq2cue3hqZF05WfE3O8pWfZ4+npZypNzSuEWMUwKwQ53b88BRjZr6JNTLaF7ZlyaKoEsgr1urykYY2waTRMsmRDY+ReiTlhY7usa0UuWJ4FeYPQ4dLgqmQVk9Y2Fw3GOzIvrwqNXKJs13CmYzx9vlCYocnkoa/yh0nyB6XypnAWeXqzM5VxzWbbfmj8VaZ/G50V0bL8TCMCgUNgKyGaLLOaAEpD6vjaK2RrDz3vTwwS1wZZ07goKf9i6K1I1SlIEk2W8lZDAzQVDxjEVT1nUbGH9jsKZDNMa9UtIFvE0QM/9EdrDAenMpN2jJBJc63fWMrKTM4E0RhsNSlFvbrwb85VOfV1eaKJah2Vsv6jKWp4oRrP6ysbrE5MGnOkrmhqbmk0iHVeTocSH2G2CnJN4zRh14SU1kHwXCKZBqX2zw+UWHKHjx3BYJH5x9WUbWhfNQE9+Mb+2DPlrV/BRgbWa8zKpK0xlSBF2dWBBqt0ekiJjeLIDZixJK2NDgM1tsJm1qp+9tWLGF57AEWucdpFORpP1QNtwWIaZxuCjFB/V6XVhIZQuT25aIuf4hJ6dItA7VhPz3SVOQnp+eXKfSDxXX+RK2s1sl2zxr0d0ju3nI/xv8lWXZ8RWkkQvg0s01I1lmaHD642pru4pWSHSLcVdnXtvEPjxMpU4X+WUhyxP2dFcJrEmrT/9MzdC8RC1klhACL19geiU/veENJIOKbVsKKiXoZJdXz78CNYkdETC356+MvFg5IapV3ONHsyvncMJcRwsq5ukWtc/Pbeo/vnisDAttAYLg9pTEah3LTC+Z+9K94pzJD2yNOJKtIDqTFNoBNJgf6tN54bG/WpSb2esdLlH2jQc3IiTQDIBlUn+Scuuz12+25QdFQnEq3klNy1A7BoJ9VlNpl4gBB9OjVx9gCQ4U6aYueJcYavkDpiZltiT93dyhJheoaYnl/DTmlHtrpE27lBvZlLy2FXferbisI8nWD4kfucmyIqfv/5V56bvr9zuMxopsE4JPL0Y3ojVfaans8tPH+wypCZ3k07WJk56RfQmZB/28PExnKM/gvSwDKN8IgzM2qh+i4amPZk7jXikpanETn7tZ/jkEGAW9+xJCQ27RdugzvPGf38Ga/8FWtOknFG1PmfkX15ZSDpkchFCjlz6S4z0AtZ1BmByAbItbOf47vl9Y1jdP9ujv6plL0nr9yLvX1nA379w6fOvzhMw6E1+dwvYTMEOc7ZE9SQmrFfXZTqEhUvpkWmpzEkpaPpoMxaRiKb/CtzNZfVHP1teRFfezC235VVUPlQJFCqF6ehMqVUwEs52dYYUN7uCp/WMiMyl/qr793aCFVXpCLsZnOD3gWlizSx6MjN6wLTIYe+hgENE2QiqZ8r/uw6FRJkv1UAsvR31YwZLJtgnlnJi0AYFl8AD8Tva1W9exiTlBbIO+wFPJOqR5AGaOVUIZiq/Q57phH1XW2w7dQLk3r3a7o6Wf5BJiTdVhNXJRkSQphH54h4SdkqCqtwHUaZwc6vbUz3UopcsM8ylbti64pSCSCV0texzwnVIkAzeSFgQqtzP7iBZjpcJwgtiWag/gRbuFeYhyJiID3NYfY7kdDCXO3oobbHwdeZDyf0LOJkC5ZC37ooaayD5YigGWZW9O5qOgY5C/iYwKT6AVohsNqHI2K+MUz1sSxGg62CpQpC5spczWFvXkvsfDlYecGBzDTo2Osh6a/cebG90Xay1Iue4IHOUdLDo0egKrpLc5uvDBCU03b2jzzsOINfs469NPFKi5MMh3WpgaPbEcbPZIeAnL2LddRJy17tF1nCoRNWDy2yiMmuiyLlyUo4m0Y6HsiqUQDKnlCU80+BzCbGnFmv7Qogmx2QRW/PAANwLBCevudD4amn2wsOMll74c+rml6YTHfke4eRHuHoCpVx0+ryB/Ac2Rwdeog5Wk0YLDd6CSVRwpxaqugQ9iAYd8XYgqXvSKlkfgrrSOk2wZtCThG9fdM5+t4rvXXhZ4papJDod1QwAQ5rtyANWBcElMoIZCmShnMDVgOk2YcaUgSHFJxMMBrTEVYRnjHcAWQ7bd9IQEkrpgqBDOAYlaWAIg3H3FQCysGMS8wKrdRPFviPHFFFL3P9HgLO9Y8tHRVy4o2mJQs1DfBc9CrdlcBlaOn2SAGYBoNSQ5TIaNCXuyIEZqWpN6ufKULPTH7+PncIay7VxwWUuRixz+dDwT3W7NWaY2pOggkcQzSs9HxpD8c9+LdB65UrZz2o18oXHQXwlqnLwbd/WAeHKAnMIgQ6socK+z8Xca5/7CwGQwV5ZRdPXd+4a+Lc3F5KX9UmRZh3ojK18t54gQukDEBH+PPXLZ6jXJ0WPSfA/M3p1Xutgu0re0I4eRusT8SthXDzYYmkT6/5y8QujaBbSyLOE/+Aimzm6+vb8ws3Tk/ppJ6mcrjuJ6b64WkuG0H8d6P7mbcR24a0KDfV3D3/vPX3nku6QDWp+h50PfqV2VBjTOMnYW69GgSBbLvAcIRW2Xi6dc64gljFbfsuHZKGdSFBuIKXDE7noR6LASv1ovQgSk9mTLicadLRnCJlrSvSF1BGqrlZ8VVJVmEwpaRDBqcs0IixEnXzTxpMRhgZMMOYLitTaAhWvncsZKnSq5oeBFl7FSJdnaMCQ0a/hRdrvLCqKbr100Ly0TuyJ7Iys+ehdzWS4qeuYkZtvY7uwAwAAVdfp9BcESMfZLIEoPIsAjjRD0Bv0UkY5chivKHXAyGdUVlKDyC4JclE6acOBEo0ABlzssAiMLLxTykyGvbTBw0V6UqNgqBqhwM+RZaOubsnSrLTBLLIZkcjtJ1SlXoYt6cMZI4mAoQ903SFkkgAMrM0zelBx/Cwyufyd40oNaRRCABz09ZwFzBQCRA5DGmYijaogiwYPwIZK+WHXiKL0izehB6GrAznhOYWidFgclqpmfTMfgVOwJRaESGhQRbIBGbklKoR6gHykHUVDVeOeyVQA0aJuRrq5ZItxiEgO7UYADJj/fL2KgE9QJnRj2H/xuF7Hvcy5HA5ELAlw3zPnwheWwQl9ZwTbbNBPQV6brWhWZQjo2NRQmi1sNRUYWT5maOF3uQgK4D43S01i1Uq2npdaYKeVA0pSgXN5ZhVODGcqUUlmFJlAAHkK7mbA9STYnv6AeqlAbKkcNjBZk8bc4pIJ0sqkGudM2PNnjn2fe+vo7CIcZJlvsOgBgShLamRsFCT3bsBtvlOTp1Ew5Xj91h9LmxX3TfgfCpvo0VDI1UN7VSmJRuUoiG1K1z76IkHJTIlcbHSIM+We6KLfU3jOnebAX5QIcw2QlPzbGa/fxVq40KWXPPEpjJlR6eZBcq6tQiQZWWxiDosnEEzpjukZaug5+MAHbgGdUjWwCJsToR+UQGZgc3FvoBPEeg4XiDbAIJEUIcVAvxb2hwe0ifp286ZfMgxeKEkD2IKi+qZ0kyzPfEC2KTxVSDk3ZOjvQKZAc3nT15/IPHiip57jx+vzy//+b/l6NPPN/fNBSok7TkGP+hzGGolOcSC5X21krh3F7BXVtG01bf5YSSLv8aWQOVgmAbHlhxl7+8p+sWF8/XHj3/9Jw4aWTP56kkeDTHUfQckf+++4GKKh3UvnvtR5gcjRBOYzXAoimefyKQ9VEZkaUaqdexznuiYcKSku/OcASGNidc8PnNeRL/qXc1KL6Rj4kd5ReILdptGVdS4ey1hIadqGrI2oNAQImO0p0j6YvcMDqtPUdgJLhcR5Wz/1eefcHIzV10/otTGJHiSWuTBWzQdlz6xQuCuLKOaeLM9sZxSxODjsD2QLmqnJhLC46aTV58IMxa5w+RWMs3KPZndnMpSYwXEvLGQGOKrMxxTBCqrNmWlJoq8y5Yo2D36jEcPRYJJJMlWHYf5pxECXQN0ww8hri/ZjbQdw/91nTCWopv0GizIxMACitMYBdKZz2tTKm1AqYZpGqG1zr4Z56a/Ik9lHX0c0M/2mlWUFp4zrlMt45HASmidKUPBFUR3qbQxxySKJiUj0Ip0ZrM1D/O1v4cgMEMTf6XFT+9jnI0dimdlu5g7JWh6zrQP1mV4UMcUpXHQVCJkIvRzw7FvXbgPs5/loKey1X58+NiF+YaJcUO3CkxI4SLgC9uWJ7C4TAWoE6HbmRwKQ0qtjKDA93M+cFlDQHmK29OEISnOruawb6DJsBgOGqIl9UBAKW75B01GDsOMSbJ1EFcjQ01I+woKpqI6v5Rh2rpUHSADhZAQUl/rJaTM8lVReJ2O+iKh3bicUpXEmrSXKz3HWx7qIISZgBpSithyvXzaC01Rsiw4LeEJDZAsjX/Cib90soht/SWGLKyY2MK+L3xreTY2/kWTrTs3TnDyf8JtbGlObsiD2C5lmkli/ClKDbhfeeRuBjWnAl9RgzARKZXM/E+cHf2aEHyOhfRDn/u48HMuZOqWWTfhRjIFjjjZ9ps+2zOdb+sy11WGWH5mFzpkQqmP9BtAGR6ljZZwM2CZftk520rExEaHaBTf6cxUQz9h5LyNdYHQKwFNiO+8X9MTcGzdaYm+JwRKmfkxiTah5Z9EQU15QppXNr+3ZOkfTDMz0D8TVa7R+MhoxFWmb6ba5+vLc0fci3LagTGvT84D3/IZHorYGjBi4wStZRCZKkD2q45mH1qmXSlMJPlkYPw2XJrU8GKVfPeGkNMhqSBOyq9gTGkzWcLtx7W/9Y915MPcTNlcmD/zR57zwYM8vczpJZ1JK9M9XnkTCjlGhc0Rj5k71MxW+/qGr/S/z6cwbOUkdZHeSrOPnUqkCws32zJjyP/QVKYNaVbwktvUzITsYbmcZbkxoq+vNNLPQbW1Kcw0y5DlS0n5km+awqsHNFZlfK4Y8+Dj+8srl6vM6Zj0VNb+b93fWDSR04k0PRf6nnGzZHBHkuvhx8/P979+5XN6H/kVkGw27aB1KnjmHjjzPJ+peMtbjd+eMjtylsiFMkPb0+OaReBXP1GTXkukmXurt/MV5xBWAwiDaZhJ+c4IZq7nY2Hvt5+JgCLqIEQNQIJuNsEVI4A4LKfc4OSLUZ4od3GUByoBMkxlevDt7Y3/Wcy5pvkxx/bmeAPexCBsq0yLbFg7WvkihHypKyh9lZLNRJjwWEHpetDnHJnSDzEnjKmXVD+gpRdOw7P0lOXgrQ7i1tK0d3/NUw1MGoUejN4iU4UHzcSAoCwn8+YelDKzMxFFZnf3kY06uDwAIokKi2ZJ0eSNlWykCc+BQElbSCd+ED6VFIxYNyv6nQFdz0fPGoVyairIYkuKjIluZQppCHKERQClQGk8BgPUnzQFiphgEiwd6AGh9MvWx8wZrV4OmZxkudcf/hkS/U8DxgNFgsH6GlU23XJlkhrecIB6NK4LSwcSJrapAihDcDURLSNo2GdpgitUArMUAbLTXaPXUIdgaHIsJaVeUmjEZl+R1RtZIjEYzSUjt5LUogCQB6ORrDeVOidFnkplCmlg5TcTjgEAPEwtYMxVko4GKJ8pnGlsqLsovr54gzY4sycn47qXIRpSoJ6eR4CpckyEflamVSugpEi3KM+KcEiKfOrNDkYDAT6uTgJy3O7ZpRMxEdLfWHUDXk1u+C3tIy5cojQ8QREEhgYwRpTGuFiEcb4CzGcYLBpAGIxGQSzD1nuFdERO7cpi9PYbAhg9rsiSTrSxKd8skK8S2mQBpWgEss/XMUhZogimtCWrOWoQvqZDFmimiPQstSh1FRKERRFqQsMBAmhBHiLK7PUpXbHCZd7uBfJxix+LSHF2qydK46RIxa1aUJWaul4I4VAsals63uBYO6iDZSBzBDAEIB8lBLII6hXCXrbxZhZQhBV1EwB6ZOZMPq1BbzFH+sYLyj9eORnlix+sgllEdb886weCSqAeIFMERt8JkY1LV2gSVmmkKGuXaOl7Wt+i2nKt3mtNQ2lekorw9EMRHK9iA/WYWNoqVm+YjUkxMjH05mW5BZ+5fQ1oCNmK0SD/CjPPkzSnLaADm1ryz4Ea5nS98nt+bivuIl7fXv94/fGWT2zlNz1ekN/++JGFtCwKHYEdzWqhkAN+KyM8dI3Op4oo6YCu4eGQCjTolRHmgpTG73vurqkY0iSvoHWOZl0hdCI5578eATVJBMVosNVKPbIwa+mpB5OVQDrOzUbgfzQJKg8wEFZ1jH+c5m56lOXeuR2NDk/9QM3oFeCD3F5TefuBKZsXVUPo53V4IdtRmOXFpSecOEk3Ju4LBsmwMRaMCFmquO1NP88QWrUxiHhuMA9Lq9nUn+9VNCiIz/mS8XX6SQO2oT5J1/PtZtFTOynygxWyytEL9SckAEoxnDjtFgTTek29gzm0QSCLzILkpYYuAuNcnFllDKmx/gJqaElAADPDW7Ra3cLlJ1Jv35Gtrm4CCYN42/1gVrJukSVMMHKmFaMEVkcWMv1PVpxFQCXAD0BASXVfa6Qnf/7Mn2At/fKQqdjrBCI09BaRQlNDNsfn93dkQ1WJobTRgAqZ+AgnMGRPbDxElX2mzvNQhxvAPK3gupVHmu3spzxuV5MnKOpTsAbddgE11guMQViq/u8AjTAAgj5rumw1t5mjJB1YRACsqVeiqlLDvO/44wdFcGYFUYVA1mFrC1QajB4wISXr8ocTvrtHF5HQsyZyBirxTKoGsvz8X4xBo1hzxmDUKJQSqAQrX03ruXrG0kmpy+rkkHp0RkavEo0XHfUPcMRhGhsCNNqOrIlF0zp9DiBYJI0sXQoQKEUvwf5UKU4/ytAw/Ouvv2DqDaUmQ0YQhooGAkgEe2Gqt8bRKwAJQFs0MtFMlhQZpMqjUgmn3tRVdCGhBYiQEViVCrO+UhHOOjmZ4Rz8VOpfTn0s6MoishLknIKcM6tPMO2iCJQY5pmqJ0iWGFGhwQoNemwpk0PtB9b8sWiAlcD1c0sgDGdZNhcpW9DlnHSY9phKgF6mLXLvFcgz8ShCQ3Y8JJRiakEP0OAKpi0VaGDlLugITCAPfjWnfvpWc62ohdRQTSskSAQJgKx8Q2JG5LTM7UYbDUH/HlEAWQWsvj+/cvL2vfPE06+H5QeFvr/kPjyfvfj+/vHrr/d0iF2U8D6/8w+02yf3bL8g9FeKGkSDCWwMwECY/WfgIVEXesPwdIsMbDkYmtAwlRHo/jQbeuJma5BDO6VRVGLeyW3HpbspxwolDTZmmBIQyMZ5QxJoSCnCHBnMYo782Oi7nXQckuoBpf6HcwLOmFycvtWrTCmpWWD/IIRWPVbTXgBhScVJA2b1KUaO98YsRjlFQOUDqJG7LlL8dzavVpwmOIQA5pkraS7kPaZggky0yOix0tXHZ45BagYW1dnaAgaSEc5SBDwrAzn4UVja+04QD82xFOaKbRch0P//8R//4aHNeilCiQa5sSzohJQiBAPTIQKdgAykyQQUDaZIWLo4PbTFYIeBgLdhApRnEUFanVnCgAnhHAttMVGp7TAdODWsL0qF5gAanskCi0Zpq9HjQT9k1WsrWcSk4RiwVsMHZJlOmugQ2SxWpGYF2UGcbgLCGYylP/sDYWUFMtWMoF4gjbmx2QMTErA3SAHkWP0O6OUj4AQgYCKf7HDUIFBai2BkBppSAnh7y8f0pkYIZDk9k5IlVJWUPgAnpFOF7RrZUoRzRqGED9BQZLSaqJcm1BOYtUOWT5aZJwechpgAlaPJpwH6rI5IrBR9VAVMPRsqYCXOOq2/QG+tKp5xcSoxV296wkoBRZicPlFiqMYA4EMTiekAw8FgQSA2Dy7q0ShYBdCJVQzQQMDqrz//xAMclDJJ7eQztiEAOFZhdggjD9DgRG9kMRTYklKqLOrg8mCpQNbJBCa+rY+crW6kNrPk4yqf7FhLVT6g34ofs9YoJf/gGVgKJpv4dlRmEYic9CxCk3lzP7tOAjCLEwiUEgDxoNck+vdlPmSADK3hXPHgHv13P5U78eQzjQvWYki5v9/Bk1oqRqMyjg8Y4fQSAmgfpl48//nnn8xDmZJl4ooaaVkCy2PAa8RBi4JWsvpHeUIiRWn83AIZJErSh5DIxrJ8ek9YEQJKbAECmvpZ5uoj7FkAARoCPq1Ft6S4SiRdnuiBtgCNdRktQEMpEzVHoPYJQXz79u3/BR77lZS0Q4p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9735"/>
            <a:ext cx="3860288" cy="517962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Markéta </a:t>
            </a:r>
            <a:r>
              <a:rPr lang="cs-CZ" sz="4800" dirty="0" err="1">
                <a:latin typeface="Book Antiqua"/>
              </a:rPr>
              <a:t>Lipowská</a:t>
            </a:r>
            <a:endParaRPr lang="cs-CZ" sz="4800" dirty="0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570583" y="1559992"/>
            <a:ext cx="4248472" cy="5112568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Výborný prospěch 1.08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Reprezentace školy v jazykových soutěžích, </a:t>
            </a:r>
            <a:r>
              <a:rPr lang="cs-CZ" sz="1800" dirty="0" smtClean="0"/>
              <a:t>Biologické </a:t>
            </a:r>
            <a:r>
              <a:rPr lang="cs-CZ" sz="1800" dirty="0"/>
              <a:t>olympiádě, </a:t>
            </a:r>
            <a:r>
              <a:rPr lang="cs-CZ" sz="1800" dirty="0" smtClean="0"/>
              <a:t>Logické </a:t>
            </a:r>
            <a:r>
              <a:rPr lang="cs-CZ" sz="1800" dirty="0"/>
              <a:t>olympiádě, </a:t>
            </a:r>
            <a:r>
              <a:rPr lang="cs-CZ" sz="1800" dirty="0" smtClean="0"/>
              <a:t>Chemické </a:t>
            </a:r>
            <a:r>
              <a:rPr lang="cs-CZ" sz="1800" dirty="0"/>
              <a:t>olympiádě, </a:t>
            </a:r>
            <a:r>
              <a:rPr lang="cs-CZ" sz="1800" dirty="0" smtClean="0"/>
              <a:t>Matematické </a:t>
            </a:r>
            <a:r>
              <a:rPr lang="cs-CZ" sz="1800" dirty="0"/>
              <a:t>olympiádě a Matematickém klokanovi.</a:t>
            </a:r>
          </a:p>
          <a:p>
            <a:pPr marL="0" indent="0">
              <a:buNone/>
            </a:pPr>
            <a:r>
              <a:rPr lang="cs-CZ" sz="1800" dirty="0"/>
              <a:t>Mimoškolní aktivity:</a:t>
            </a:r>
          </a:p>
          <a:p>
            <a:pPr marL="0" indent="0">
              <a:buNone/>
            </a:pPr>
            <a:r>
              <a:rPr lang="cs-CZ" sz="1800" dirty="0"/>
              <a:t>spolupráce s neziskovou organizací Bunkr, pravidelná účast v charitativním projektu Tříkrálová sbírka, spolupráce na organizaci veřejných akcí v Jablunkově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plány:</a:t>
            </a:r>
          </a:p>
          <a:p>
            <a:pPr marL="0" indent="0">
              <a:buNone/>
            </a:pPr>
            <a:r>
              <a:rPr lang="cs-CZ" sz="1800" dirty="0"/>
              <a:t>studium marketingové komunikace na Univerzitě Karlově v Praze.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6" name="Obrázek 5" descr="Markéta Lipowsk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44127" cy="51845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13603F4-00E3-44BF-9599-CA00F2A9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</a:rPr>
              <a:t>Klára Molinová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355976" y="1396536"/>
            <a:ext cx="4464496" cy="5292614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cs-CZ" sz="1800" dirty="0"/>
              <a:t>Vynikající prospěch 1.03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Reprezentace </a:t>
            </a:r>
            <a:r>
              <a:rPr lang="cs-CZ" sz="1800" dirty="0" smtClean="0"/>
              <a:t>školy  v soutěžích: Olympiáda </a:t>
            </a:r>
            <a:r>
              <a:rPr lang="cs-CZ" sz="1800" dirty="0"/>
              <a:t>v </a:t>
            </a:r>
            <a:r>
              <a:rPr lang="cs-CZ" sz="1800" dirty="0" smtClean="0"/>
              <a:t>ruském jazyce,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Olympiáda v českém </a:t>
            </a:r>
            <a:r>
              <a:rPr lang="cs-CZ" sz="1800" dirty="0"/>
              <a:t>jazyce, účast v soutěži Best in </a:t>
            </a:r>
            <a:r>
              <a:rPr lang="cs-CZ" sz="1800" dirty="0" err="1"/>
              <a:t>English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Prezentace na Studentské vědecké konferenci.</a:t>
            </a:r>
          </a:p>
          <a:p>
            <a:pPr marL="0" indent="0">
              <a:buNone/>
            </a:pPr>
            <a:r>
              <a:rPr lang="cs-CZ" sz="1800" dirty="0"/>
              <a:t>Volnočasové aktivity: </a:t>
            </a:r>
          </a:p>
          <a:p>
            <a:pPr marL="0" indent="0">
              <a:buNone/>
            </a:pPr>
            <a:r>
              <a:rPr lang="cs-CZ" sz="1800" dirty="0"/>
              <a:t>vzdělávací program Studium pedagogiky pro pedagogy volného času, vedení kroužku v DDM Třinec, dlouholeté působené v taneční skupině BCC, pomoc při akci Prázdniny v Třinci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Pomaturitní plány:</a:t>
            </a:r>
          </a:p>
          <a:p>
            <a:pPr marL="0" indent="0">
              <a:buNone/>
            </a:pPr>
            <a:r>
              <a:rPr lang="cs-CZ" sz="1800" dirty="0"/>
              <a:t>Filozofická fakulta Univerzity Palackého v Olomouci, obor angličtina se zaměřením na tlumočnictví.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5" name="Obrázek 4" descr="KLára Molin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65" y="1484784"/>
            <a:ext cx="3745685" cy="518457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13603F4-00E3-44BF-9599-CA00F2A9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cs-CZ" sz="4800" dirty="0">
                <a:latin typeface="Book Antiqua"/>
                <a:ea typeface="+mj-lt"/>
                <a:cs typeface="+mj-lt"/>
              </a:rPr>
              <a:t>Gabriela </a:t>
            </a:r>
            <a:r>
              <a:rPr lang="cs-CZ" sz="4800" dirty="0" err="1">
                <a:latin typeface="Book Antiqua"/>
                <a:ea typeface="+mj-lt"/>
                <a:cs typeface="+mj-lt"/>
              </a:rPr>
              <a:t>Preissová</a:t>
            </a:r>
            <a:endParaRPr lang="cs-CZ" sz="4800" dirty="0">
              <a:latin typeface="Book Antiqu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4427984" y="1628800"/>
            <a:ext cx="4392488" cy="54006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cs-CZ" sz="1800" dirty="0"/>
              <a:t>Výborný prospěch 1.05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Reprezentace školy v soutěžích:</a:t>
            </a:r>
          </a:p>
          <a:p>
            <a:pPr marL="0" indent="0">
              <a:buNone/>
            </a:pPr>
            <a:r>
              <a:rPr lang="cs-CZ" sz="1800" dirty="0" err="1"/>
              <a:t>English</a:t>
            </a:r>
            <a:r>
              <a:rPr lang="cs-CZ" sz="1800" dirty="0"/>
              <a:t> </a:t>
            </a:r>
            <a:r>
              <a:rPr lang="cs-CZ" sz="1800" dirty="0" err="1"/>
              <a:t>Pronunciation</a:t>
            </a:r>
            <a:r>
              <a:rPr lang="cs-CZ" sz="1800" dirty="0"/>
              <a:t>, v </a:t>
            </a:r>
            <a:r>
              <a:rPr lang="cs-CZ" sz="1800" dirty="0" smtClean="0"/>
              <a:t>Dějepisné </a:t>
            </a:r>
            <a:r>
              <a:rPr lang="cs-CZ" sz="1800" dirty="0"/>
              <a:t>soutěži gymnázií a ve sportovních soutěžích. Prezentace na Studentské vědecké konferenci, motivační hodiny chemie, pomoc při organizaci Dne otevřených dveří.</a:t>
            </a:r>
          </a:p>
          <a:p>
            <a:pPr marL="0" indent="0">
              <a:buNone/>
            </a:pPr>
            <a:r>
              <a:rPr lang="cs-CZ" sz="1800" dirty="0"/>
              <a:t>Mimoškolní činnost:</a:t>
            </a:r>
          </a:p>
          <a:p>
            <a:pPr marL="0" indent="0">
              <a:buNone/>
            </a:pPr>
            <a:r>
              <a:rPr lang="cs-CZ" sz="1800" dirty="0"/>
              <a:t>atletický rozhodčí při TJ TŽ, reprezentace TJ TŽ, pomoc při organizaci Beskydské laťky.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Plány po maturitě:</a:t>
            </a:r>
          </a:p>
          <a:p>
            <a:pPr marL="0" indent="0">
              <a:buNone/>
            </a:pPr>
            <a:r>
              <a:rPr lang="cs-CZ" sz="1800" dirty="0"/>
              <a:t>studium práv na Univerzitě Palackého v Olomouci.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/>
          </a:p>
        </p:txBody>
      </p:sp>
      <p:pic>
        <p:nvPicPr>
          <p:cNvPr id="5" name="Obrázek 4" descr="KLára Molin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265" y="1484784"/>
            <a:ext cx="3745685" cy="5184576"/>
          </a:xfrm>
          <a:prstGeom prst="rect">
            <a:avLst/>
          </a:prstGeom>
        </p:spPr>
      </p:pic>
      <p:pic>
        <p:nvPicPr>
          <p:cNvPr id="6" name="Obrázek 5" descr="Gabriela Preissov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684703" cy="510594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749</TotalTime>
  <Words>139</Words>
  <Application>Microsoft Office PowerPoint</Application>
  <PresentationFormat>Předvádění na obrazovce (4:3)</PresentationFormat>
  <Paragraphs>101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Book Antiqua</vt:lpstr>
      <vt:lpstr>Rockwell</vt:lpstr>
      <vt:lpstr>Wingdings 2</vt:lpstr>
      <vt:lpstr>Lití písma</vt:lpstr>
      <vt:lpstr> Nejlepších 10 maturantů 2021</vt:lpstr>
      <vt:lpstr>Kateřina Balcarová</vt:lpstr>
      <vt:lpstr>Karolína Czepczorová</vt:lpstr>
      <vt:lpstr>Hana Bruková</vt:lpstr>
      <vt:lpstr>Ondřej Hložek </vt:lpstr>
      <vt:lpstr>Dominik Horňák</vt:lpstr>
      <vt:lpstr>Markéta Lipowská</vt:lpstr>
      <vt:lpstr>Klára Molinová</vt:lpstr>
      <vt:lpstr>Gabriela Preissová</vt:lpstr>
      <vt:lpstr>Marie Vrábelová</vt:lpstr>
      <vt:lpstr> Jan Zaremba</vt:lpstr>
      <vt:lpstr>Všem absolventům přejeme úspěchy dlážděnou cestu životem.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Debora Zubková</dc:title>
  <dc:creator>Windows User</dc:creator>
  <cp:lastModifiedBy>Tomáš333</cp:lastModifiedBy>
  <cp:revision>367</cp:revision>
  <dcterms:created xsi:type="dcterms:W3CDTF">2016-08-28T09:13:49Z</dcterms:created>
  <dcterms:modified xsi:type="dcterms:W3CDTF">2021-10-17T09:48:42Z</dcterms:modified>
</cp:coreProperties>
</file>