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F8CF-692C-4963-8B5E-D1C0928CF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612" y="1013984"/>
            <a:ext cx="7714388" cy="326063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419655-1613-4CC0-BBE9-BD2CB2C3C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9612" y="4848464"/>
            <a:ext cx="7714388" cy="1085849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67FFF-6BC4-4DF0-BC55-B2C3BFD8E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89830-A1B7-484B-832C-F64A558B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8F727-72C8-47A9-8E54-AD845902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ED5540-64E5-4258-ABA4-753F07B71B38}"/>
              </a:ext>
            </a:extLst>
          </p:cNvPr>
          <p:cNvCxnSpPr>
            <a:cxnSpLocks/>
          </p:cNvCxnSpPr>
          <p:nvPr/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640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8A5DE-E5C6-4DB9-AD28-8F1EAC6F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63E08E-9B2D-4740-9AC6-D5E1CFB95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29566" y="2229957"/>
            <a:ext cx="9238434" cy="386604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E3736-E8AA-4F58-9D3A-27050B28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95E84-15BC-478B-9DAB-15025867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9D98F-E0A8-4254-A957-7F17811D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1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DE70F5-2276-4F91-9FC2-8DA4B5288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4000" y="1467699"/>
            <a:ext cx="1758461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1856C5-C2FD-45E4-A631-AC06B5495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82312" y="1467699"/>
            <a:ext cx="7839379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336EA-B6DD-4115-9C67-79A24C866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A668B-1DAB-449C-9BA4-7B1572A22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6567E-119D-4C98-93FF-73A332803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19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EF94C-BCB1-4F4C-AF70-DD2A5C4E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09B75-A057-44B5-872F-DF01BDC8E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286000"/>
            <a:ext cx="9238434" cy="381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6260C-3219-4812-88F2-3162D37F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62B73-9C01-4BE3-A199-782BE6EBA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61492-EB56-4454-9D2A-8BB94AACB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96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80A128-A52A-402C-865B-1BF08D7F04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900447-3778-4AB7-ACB3-7C2313FE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745" y="1287554"/>
            <a:ext cx="8284963" cy="3113064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910C9-BA3C-4D31-9C62-2C2408591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1744" y="4619707"/>
            <a:ext cx="7722256" cy="1476293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42E8A-6B69-406B-A3DF-0A1B7683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665CF-4461-4BB8-8F3A-ED1CB1084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98B27-5EF3-49F4-B3CE-F3CF419AE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913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3F3BA-5AD5-4F15-97B2-E4652D1D4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13411"/>
            <a:ext cx="9238434" cy="8895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997B8-1FD3-40E6-A486-256EB41DB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9566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3F4D8-AA9A-4AF7-86EA-E4D797B98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8823E-BC08-4810-9BFF-35D2EA2A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D2BFB-BB2C-4C4A-A6E1-DD223C2BE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369B2-12F8-4583-8A7F-523C9A3EF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95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C717F-84B9-44BA-8DD6-680394AB1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79150"/>
            <a:ext cx="9238434" cy="8239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217D6-7448-4625-964F-5D82F65F1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7" y="2013217"/>
            <a:ext cx="4495799" cy="704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3A534C-0B54-4327-99C0-4F0019FD2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29567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9D4A63-0795-4B74-8C11-5FE794411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13215"/>
            <a:ext cx="4495800" cy="70423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3D16F3-F747-441B-9854-27225954DE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8168E2-6B97-486E-B0E4-4E7F5CDBB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5D3E2B-2F4E-4347-A8E9-27EB7D03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1FC4F5-6876-414E-9E30-84706A3F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0D2F04-5474-46B9-B838-858CDF4AB2D2}"/>
              </a:ext>
            </a:extLst>
          </p:cNvPr>
          <p:cNvCxnSpPr>
            <a:cxnSpLocks/>
          </p:cNvCxnSpPr>
          <p:nvPr/>
        </p:nvCxnSpPr>
        <p:spPr>
          <a:xfrm>
            <a:off x="6270727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ADEE893-BE45-47F3-BCF0-02424B3503CC}"/>
              </a:ext>
            </a:extLst>
          </p:cNvPr>
          <p:cNvSpPr/>
          <p:nvPr/>
        </p:nvSpPr>
        <p:spPr>
          <a:xfrm>
            <a:off x="-1171838" y="4592406"/>
            <a:ext cx="808262" cy="389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FB5178A-4501-4B56-8BF1-D083D7B021CE}"/>
              </a:ext>
            </a:extLst>
          </p:cNvPr>
          <p:cNvCxnSpPr>
            <a:cxnSpLocks/>
          </p:cNvCxnSpPr>
          <p:nvPr/>
        </p:nvCxnSpPr>
        <p:spPr>
          <a:xfrm>
            <a:off x="1524000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831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2109C6-041C-42BA-B507-8EA298046E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BF877-20DD-40F4-AEA8-E1B6D5350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7DC874-15B5-4338-B7D1-8E393AB4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66BAE3-24C5-483F-9141-D860A265E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9AEEB4-66F8-4008-B616-804FB9D9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46C975-8FFB-4A4B-9213-774EE390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BA744F-475D-4105-8E4A-025815549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FA64C-7966-4D6F-88D7-4B89F2A1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68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ED5F-AB94-4DCF-8971-B8B2B55A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740" y="1558944"/>
            <a:ext cx="3279689" cy="1864196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EE4CB-68CF-4BF3-A891-8277AFD13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0"/>
            <a:ext cx="5333999" cy="5334000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292E72-B66D-40EE-B182-5585382A6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3741" y="3649682"/>
            <a:ext cx="3233096" cy="1933605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3B694-B050-45F3-AE6F-A86A129F1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AE423-9CA5-46B3-96B1-7586AD020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B973D-F1F7-47BC-996D-6100B7C89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00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E9949-4A1F-4DA9-9B75-A6180F954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543" y="1383126"/>
            <a:ext cx="3289886" cy="2045874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8D794-C670-4569-93D9-0FF8B35AA7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1" y="762000"/>
            <a:ext cx="5333999" cy="5334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2486F6-AE67-4B34-B8E2-0B7576DC2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3544" y="3649682"/>
            <a:ext cx="3243292" cy="168431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8B11C-BB63-49A6-B488-29D4FBF8E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B9166-6D36-4F0A-9ADD-33D49A0C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22B8F-7760-41B3-9053-DD90255B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35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84152A-7FE0-4708-B7C1-DBEC8F133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1621"/>
            <a:ext cx="9238434" cy="8613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1AB53-BAF9-439D-9451-47193CF2F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6" y="2285999"/>
            <a:ext cx="9238434" cy="381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96D9F-562A-496F-A530-A561994DC5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1087" y="4891318"/>
            <a:ext cx="2673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3C2B07E4-CDF9-4C88-A2F3-04620E58224D}" type="datetimeFigureOut">
              <a:rPr lang="en-US" smtClean="0"/>
              <a:pPr/>
              <a:t>6/26/2021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060FE-AAC3-4FAE-9EB4-BCAE72D95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73021" y="1609893"/>
            <a:ext cx="2669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7EDB2-8F31-42FA-B253-62D241466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2908" y="3219853"/>
            <a:ext cx="629653" cy="429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77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130000"/>
        </a:lnSpc>
        <a:spcBef>
          <a:spcPts val="10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66344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64008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760E4C7-47B8-4356-ABCA-CC9C79E2D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869212-04DA-4E28-810B-779F316BA2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2248" b="32672"/>
          <a:stretch/>
        </p:blipFill>
        <p:spPr>
          <a:xfrm>
            <a:off x="20" y="1571"/>
            <a:ext cx="12191980" cy="6856429"/>
          </a:xfrm>
          <a:prstGeom prst="rect">
            <a:avLst/>
          </a:prstGeom>
        </p:spPr>
      </p:pic>
      <p:sp useBgFill="1">
        <p:nvSpPr>
          <p:cNvPr id="11" name="Oval 10">
            <a:extLst>
              <a:ext uri="{FF2B5EF4-FFF2-40B4-BE49-F238E27FC236}">
                <a16:creationId xmlns:a16="http://schemas.microsoft.com/office/drawing/2014/main" id="{07F1F8E1-08C9-4C32-8CD0-F0DEB444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197" y="1114197"/>
            <a:ext cx="4629606" cy="46296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F6E70BB-92B0-4CD2-B0EB-43763B83A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1949987"/>
            <a:ext cx="3535679" cy="1687719"/>
          </a:xfrm>
        </p:spPr>
        <p:txBody>
          <a:bodyPr anchor="b">
            <a:normAutofit/>
          </a:bodyPr>
          <a:lstStyle/>
          <a:p>
            <a:pPr algn="ctr"/>
            <a:r>
              <a:rPr lang="cs-CZ" dirty="0"/>
              <a:t>PŘEDPOVĚĎ Počasí pro den 11.6.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6FA19DE-1327-4B71-B10C-623576CCA0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49360"/>
            <a:ext cx="3048000" cy="877585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MODERUJE: Eliška Veselá 3.A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14C5C93-B9E9-4392-ADCF-ABF21209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562423" y="396058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258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5709097-1D5E-461B-A75A-2CB4E0B1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8E7CE3D-756A-41A4-9B20-2A2FC3A1E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E76CB2D-FA60-4E95-9FBA-B09FF1BFCE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7" t="30212" r="12465" b="24285"/>
          <a:stretch/>
        </p:blipFill>
        <p:spPr bwMode="auto">
          <a:xfrm>
            <a:off x="1" y="-4211"/>
            <a:ext cx="12192000" cy="684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1ADD9C7-E58F-4B9B-A039-03116D99B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SRÁŽKY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37CF948-9F12-4674-98E3-7A7FE57A1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286000"/>
            <a:ext cx="971155" cy="0"/>
          </a:xfrm>
          <a:prstGeom prst="line">
            <a:avLst/>
          </a:prstGeom>
          <a:ln w="317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12CABA-F822-4842-B442-F99C79968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55" y="2743200"/>
            <a:ext cx="7955077" cy="33528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Srážky budou deštivé, okolo 1 mm, ojediněle i 2 mm a to převážně na severu Čech.  </a:t>
            </a:r>
          </a:p>
        </p:txBody>
      </p:sp>
    </p:spTree>
    <p:extLst>
      <p:ext uri="{BB962C8B-B14F-4D97-AF65-F5344CB8AC3E}">
        <p14:creationId xmlns:p14="http://schemas.microsoft.com/office/powerpoint/2010/main" val="4261104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5709097-1D5E-461B-A75A-2CB4E0B1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8E7CE3D-756A-41A4-9B20-2A2FC3A1E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E2FC832-B4B6-4200-A91F-A3F1A3665C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" t="30917" r="3422" b="11791"/>
          <a:stretch/>
        </p:blipFill>
        <p:spPr bwMode="auto">
          <a:xfrm>
            <a:off x="20" y="2520"/>
            <a:ext cx="12191980" cy="685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2052B61-F0E7-4B47-8C25-3F79FEAF6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OBLAČNOST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37CF948-9F12-4674-98E3-7A7FE57A1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286000"/>
            <a:ext cx="971155" cy="0"/>
          </a:xfrm>
          <a:prstGeom prst="line">
            <a:avLst/>
          </a:prstGeom>
          <a:ln w="317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52CD68-5ABF-4487-A243-EB5C937D4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55" y="2743200"/>
            <a:ext cx="7955077" cy="33528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Ve Zlínském, Moravskoslezském a Olomouckém kraji se bude oblačnost pohybovat okolo 10%. Ve zbytku republiky pak bude stoprocentní. </a:t>
            </a:r>
          </a:p>
        </p:txBody>
      </p:sp>
    </p:spTree>
    <p:extLst>
      <p:ext uri="{BB962C8B-B14F-4D97-AF65-F5344CB8AC3E}">
        <p14:creationId xmlns:p14="http://schemas.microsoft.com/office/powerpoint/2010/main" val="781259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5709097-1D5E-461B-A75A-2CB4E0B1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8E7CE3D-756A-41A4-9B20-2A2FC3A1E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Obsah obrázku stůl&#10;&#10;Popis byl vytvořen automaticky">
            <a:extLst>
              <a:ext uri="{FF2B5EF4-FFF2-40B4-BE49-F238E27FC236}">
                <a16:creationId xmlns:a16="http://schemas.microsoft.com/office/drawing/2014/main" id="{D74C0354-B2B7-460D-AE59-CA92B67744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" t="30792" r="2771" b="10164"/>
          <a:stretch/>
        </p:blipFill>
        <p:spPr bwMode="auto">
          <a:xfrm>
            <a:off x="20" y="2520"/>
            <a:ext cx="12191980" cy="685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CE7A7F8-DE43-4C7D-B2CF-23267C671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TEPLOTA VZDUCHU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37CF948-9F12-4674-98E3-7A7FE57A1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286000"/>
            <a:ext cx="971155" cy="0"/>
          </a:xfrm>
          <a:prstGeom prst="line">
            <a:avLst/>
          </a:prstGeom>
          <a:ln w="317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A37E60-E9B3-4F7F-B1CB-6C65E63C3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55" y="2743200"/>
            <a:ext cx="7955077" cy="33528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Teplota vzduchu se bude pohybovat okolo 15°C. Nejtepleji bude v Ústeckém a Jihomoravském kraji, naopak nejchladněji bude v kraji Pardubickém a Karlovarském. </a:t>
            </a:r>
          </a:p>
        </p:txBody>
      </p:sp>
    </p:spTree>
    <p:extLst>
      <p:ext uri="{BB962C8B-B14F-4D97-AF65-F5344CB8AC3E}">
        <p14:creationId xmlns:p14="http://schemas.microsoft.com/office/powerpoint/2010/main" val="3795507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5709097-1D5E-461B-A75A-2CB4E0B1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8E7CE3D-756A-41A4-9B20-2A2FC3A1E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Obsah obrázku mapa&#10;&#10;Popis byl vytvořen automaticky">
            <a:extLst>
              <a:ext uri="{FF2B5EF4-FFF2-40B4-BE49-F238E27FC236}">
                <a16:creationId xmlns:a16="http://schemas.microsoft.com/office/drawing/2014/main" id="{573D76C2-964D-4D91-AED5-97D3484604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" t="22431" r="4890" b="8609"/>
          <a:stretch/>
        </p:blipFill>
        <p:spPr bwMode="auto">
          <a:xfrm>
            <a:off x="20" y="2520"/>
            <a:ext cx="12191980" cy="685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CE7A7F8-DE43-4C7D-B2CF-23267C671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TEPLOTA vody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37CF948-9F12-4674-98E3-7A7FE57A1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286000"/>
            <a:ext cx="971155" cy="0"/>
          </a:xfrm>
          <a:prstGeom prst="line">
            <a:avLst/>
          </a:prstGeom>
          <a:ln w="317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A37E60-E9B3-4F7F-B1CB-6C65E63C3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55" y="2743200"/>
            <a:ext cx="7955077" cy="33528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Teplota vody se bude pohybovat v průměru okolo 20°C. Nejteplejší bude v Jihomoravském a Karlovarském kraji, nejchladnější bude naopak na severu Jihočeského kraje.</a:t>
            </a:r>
          </a:p>
        </p:txBody>
      </p:sp>
    </p:spTree>
    <p:extLst>
      <p:ext uri="{BB962C8B-B14F-4D97-AF65-F5344CB8AC3E}">
        <p14:creationId xmlns:p14="http://schemas.microsoft.com/office/powerpoint/2010/main" val="2553613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5709097-1D5E-461B-A75A-2CB4E0B1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8E7CE3D-756A-41A4-9B20-2A2FC3A1E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278551D-0D2A-41A4-A96A-8C12D3F20E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" t="32454" r="5220" b="14416"/>
          <a:stretch/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CE7A7F8-DE43-4C7D-B2CF-23267C671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VÍTR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37CF948-9F12-4674-98E3-7A7FE57A1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286000"/>
            <a:ext cx="971155" cy="0"/>
          </a:xfrm>
          <a:prstGeom prst="line">
            <a:avLst/>
          </a:prstGeom>
          <a:ln w="317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A37E60-E9B3-4F7F-B1CB-6C65E63C3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55" y="2743200"/>
            <a:ext cx="7955077" cy="33528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Vítr bude vát rychlostí do 4 m/s. Čechy bude ovlivňovat chladné západní proudění od Atlantského oceánu, na Moravě pak povane vítr od severu.</a:t>
            </a:r>
          </a:p>
        </p:txBody>
      </p:sp>
    </p:spTree>
    <p:extLst>
      <p:ext uri="{BB962C8B-B14F-4D97-AF65-F5344CB8AC3E}">
        <p14:creationId xmlns:p14="http://schemas.microsoft.com/office/powerpoint/2010/main" val="2488658513"/>
      </p:ext>
    </p:extLst>
  </p:cSld>
  <p:clrMapOvr>
    <a:masterClrMapping/>
  </p:clrMapOvr>
</p:sld>
</file>

<file path=ppt/theme/theme1.xml><?xml version="1.0" encoding="utf-8"?>
<a:theme xmlns:a="http://schemas.openxmlformats.org/drawingml/2006/main" name="PortalVTI">
  <a:themeElements>
    <a:clrScheme name="AnalogousFromDarkSeedLeftStep">
      <a:dk1>
        <a:srgbClr val="000000"/>
      </a:dk1>
      <a:lt1>
        <a:srgbClr val="FFFFFF"/>
      </a:lt1>
      <a:dk2>
        <a:srgbClr val="382029"/>
      </a:dk2>
      <a:lt2>
        <a:srgbClr val="E2E3E8"/>
      </a:lt2>
      <a:accent1>
        <a:srgbClr val="ACA244"/>
      </a:accent1>
      <a:accent2>
        <a:srgbClr val="B1753B"/>
      </a:accent2>
      <a:accent3>
        <a:srgbClr val="C3554D"/>
      </a:accent3>
      <a:accent4>
        <a:srgbClr val="B13B63"/>
      </a:accent4>
      <a:accent5>
        <a:srgbClr val="C34DA7"/>
      </a:accent5>
      <a:accent6>
        <a:srgbClr val="9C3BB1"/>
      </a:accent6>
      <a:hlink>
        <a:srgbClr val="BF3F8B"/>
      </a:hlink>
      <a:folHlink>
        <a:srgbClr val="7F7F7F"/>
      </a:folHlink>
    </a:clrScheme>
    <a:fontScheme name="Earth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rtalVTI" id="{0E0D5035-C7F2-4607-91F4-D5D5F886A15A}" vid="{EAFF3D8B-AC13-4E90-80A9-182200FBC86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02293087-5538-4f15-bbf7-b9110289e71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D5D7C2934AAE946B05B48EDC60482A5" ma:contentTypeVersion="12" ma:contentTypeDescription="Vytvoří nový dokument" ma:contentTypeScope="" ma:versionID="ee91008561f4383c15ec51680ac63405">
  <xsd:schema xmlns:xsd="http://www.w3.org/2001/XMLSchema" xmlns:xs="http://www.w3.org/2001/XMLSchema" xmlns:p="http://schemas.microsoft.com/office/2006/metadata/properties" xmlns:ns2="02293087-5538-4f15-bbf7-b9110289e717" targetNamespace="http://schemas.microsoft.com/office/2006/metadata/properties" ma:root="true" ma:fieldsID="92acead4bf2888b61d61d8565b893b00" ns2:_="">
    <xsd:import namespace="02293087-5538-4f15-bbf7-b9110289e717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293087-5538-4f15-bbf7-b9110289e717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B26D9C-4C78-48A1-A43D-8EF9BA90E39B}">
  <ds:schemaRefs>
    <ds:schemaRef ds:uri="http://schemas.microsoft.com/office/2006/metadata/properties"/>
    <ds:schemaRef ds:uri="http://schemas.microsoft.com/office/infopath/2007/PartnerControls"/>
    <ds:schemaRef ds:uri="02293087-5538-4f15-bbf7-b9110289e717"/>
  </ds:schemaRefs>
</ds:datastoreItem>
</file>

<file path=customXml/itemProps2.xml><?xml version="1.0" encoding="utf-8"?>
<ds:datastoreItem xmlns:ds="http://schemas.openxmlformats.org/officeDocument/2006/customXml" ds:itemID="{1B598AD2-9C33-4357-9D4A-D5C60E5ABF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966F14-07C0-4F4C-B446-5DBF94668E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293087-5538-4f15-bbf7-b9110289e7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143</Words>
  <Application>Microsoft Office PowerPoint</Application>
  <PresentationFormat>Širokoúhlá obrazovka</PresentationFormat>
  <Paragraphs>12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Trade Gothic Next Cond</vt:lpstr>
      <vt:lpstr>Trade Gothic Next Light</vt:lpstr>
      <vt:lpstr>PortalVTI</vt:lpstr>
      <vt:lpstr>PŘEDPOVĚĎ Počasí pro den 11.6.</vt:lpstr>
      <vt:lpstr>SRÁŽKY</vt:lpstr>
      <vt:lpstr>OBLAČNOST</vt:lpstr>
      <vt:lpstr>TEPLOTA VZDUCHU</vt:lpstr>
      <vt:lpstr>TEPLOTA vody</vt:lpstr>
      <vt:lpstr>VÍTR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PŘEDPOVĚĎ POČASÍ</dc:title>
  <dc:creator>Eliška Veselá</dc:creator>
  <cp:lastModifiedBy>Petra Bruková</cp:lastModifiedBy>
  <cp:revision>8</cp:revision>
  <dcterms:created xsi:type="dcterms:W3CDTF">2021-06-17T16:57:18Z</dcterms:created>
  <dcterms:modified xsi:type="dcterms:W3CDTF">2021-06-26T13:44:13Z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0x010100AD5D7C2934AAE946B05B48EDC60482A5</vt:lpwstr>
  </property>
</Properties>
</file>