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0" r:id="rId3"/>
    <p:sldId id="263" r:id="rId4"/>
    <p:sldId id="261" r:id="rId5"/>
    <p:sldId id="264" r:id="rId6"/>
    <p:sldId id="259" r:id="rId7"/>
    <p:sldId id="269" r:id="rId8"/>
    <p:sldId id="265" r:id="rId9"/>
    <p:sldId id="256" r:id="rId10"/>
    <p:sldId id="262" r:id="rId11"/>
    <p:sldId id="271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8F8F1-8A82-F700-DB86-AA3025D632A0}" v="247" dt="2020-08-25T08:47:42.430"/>
    <p1510:client id="{335FADAE-E44F-39D6-F84E-0744FEC8CBF7}" v="157" dt="2020-08-28T07:33:44.351"/>
    <p1510:client id="{E2DDECC0-F932-2D87-A41B-A06D8D8FA6F7}" v="44" dt="2020-08-25T09:12:55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 Gibiec" userId="S::marcel.gibiec@gymtri.onmicrosoft.com::28fa69da-b4a1-4d55-af0f-9a87e8bf3031" providerId="AD" clId="Web-{335FADAE-E44F-39D6-F84E-0744FEC8CBF7}"/>
    <pc:docChg chg="modSld">
      <pc:chgData name="Marcel Gibiec" userId="S::marcel.gibiec@gymtri.onmicrosoft.com::28fa69da-b4a1-4d55-af0f-9a87e8bf3031" providerId="AD" clId="Web-{335FADAE-E44F-39D6-F84E-0744FEC8CBF7}" dt="2020-08-28T07:33:44.351" v="156" actId="20577"/>
      <pc:docMkLst>
        <pc:docMk/>
      </pc:docMkLst>
      <pc:sldChg chg="modSp">
        <pc:chgData name="Marcel Gibiec" userId="S::marcel.gibiec@gymtri.onmicrosoft.com::28fa69da-b4a1-4d55-af0f-9a87e8bf3031" providerId="AD" clId="Web-{335FADAE-E44F-39D6-F84E-0744FEC8CBF7}" dt="2020-08-28T07:31:32.508" v="149" actId="14100"/>
        <pc:sldMkLst>
          <pc:docMk/>
          <pc:sldMk cId="0" sldId="256"/>
        </pc:sldMkLst>
        <pc:spChg chg="mod">
          <ac:chgData name="Marcel Gibiec" userId="S::marcel.gibiec@gymtri.onmicrosoft.com::28fa69da-b4a1-4d55-af0f-9a87e8bf3031" providerId="AD" clId="Web-{335FADAE-E44F-39D6-F84E-0744FEC8CBF7}" dt="2020-08-28T07:21:32.402" v="10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cel Gibiec" userId="S::marcel.gibiec@gymtri.onmicrosoft.com::28fa69da-b4a1-4d55-af0f-9a87e8bf3031" providerId="AD" clId="Web-{335FADAE-E44F-39D6-F84E-0744FEC8CBF7}" dt="2020-08-28T07:31:32.508" v="149" actId="14100"/>
          <ac:spMkLst>
            <pc:docMk/>
            <pc:sldMk cId="0" sldId="256"/>
            <ac:spMk id="3" creationId="{00000000-0000-0000-0000-000000000000}"/>
          </ac:spMkLst>
        </pc:spChg>
        <pc:picChg chg="mod">
          <ac:chgData name="Marcel Gibiec" userId="S::marcel.gibiec@gymtri.onmicrosoft.com::28fa69da-b4a1-4d55-af0f-9a87e8bf3031" providerId="AD" clId="Web-{335FADAE-E44F-39D6-F84E-0744FEC8CBF7}" dt="2020-08-28T07:31:20.524" v="147" actId="1076"/>
          <ac:picMkLst>
            <pc:docMk/>
            <pc:sldMk cId="0" sldId="256"/>
            <ac:picMk id="5" creationId="{CBAC9857-4559-4AAA-9490-3E6FE1F75E36}"/>
          </ac:picMkLst>
        </pc:picChg>
      </pc:sldChg>
      <pc:sldChg chg="modSp">
        <pc:chgData name="Marcel Gibiec" userId="S::marcel.gibiec@gymtri.onmicrosoft.com::28fa69da-b4a1-4d55-af0f-9a87e8bf3031" providerId="AD" clId="Web-{335FADAE-E44F-39D6-F84E-0744FEC8CBF7}" dt="2020-08-28T07:27:40.650" v="134" actId="1076"/>
        <pc:sldMkLst>
          <pc:docMk/>
          <pc:sldMk cId="0" sldId="259"/>
        </pc:sldMkLst>
        <pc:spChg chg="mod">
          <ac:chgData name="Marcel Gibiec" userId="S::marcel.gibiec@gymtri.onmicrosoft.com::28fa69da-b4a1-4d55-af0f-9a87e8bf3031" providerId="AD" clId="Web-{335FADAE-E44F-39D6-F84E-0744FEC8CBF7}" dt="2020-08-28T07:20:46.824" v="89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Marcel Gibiec" userId="S::marcel.gibiec@gymtri.onmicrosoft.com::28fa69da-b4a1-4d55-af0f-9a87e8bf3031" providerId="AD" clId="Web-{335FADAE-E44F-39D6-F84E-0744FEC8CBF7}" dt="2020-08-28T07:27:40.650" v="134" actId="1076"/>
          <ac:spMkLst>
            <pc:docMk/>
            <pc:sldMk cId="0" sldId="259"/>
            <ac:spMk id="3" creationId="{00000000-0000-0000-0000-000000000000}"/>
          </ac:spMkLst>
        </pc:spChg>
        <pc:picChg chg="mod">
          <ac:chgData name="Marcel Gibiec" userId="S::marcel.gibiec@gymtri.onmicrosoft.com::28fa69da-b4a1-4d55-af0f-9a87e8bf3031" providerId="AD" clId="Web-{335FADAE-E44F-39D6-F84E-0744FEC8CBF7}" dt="2020-08-28T07:25:51.713" v="128" actId="14100"/>
          <ac:picMkLst>
            <pc:docMk/>
            <pc:sldMk cId="0" sldId="259"/>
            <ac:picMk id="4" creationId="{A2410DA0-FCE9-4D41-AFD4-7284B20FB5D8}"/>
          </ac:picMkLst>
        </pc:picChg>
      </pc:sldChg>
      <pc:sldChg chg="modSp">
        <pc:chgData name="Marcel Gibiec" userId="S::marcel.gibiec@gymtri.onmicrosoft.com::28fa69da-b4a1-4d55-af0f-9a87e8bf3031" providerId="AD" clId="Web-{335FADAE-E44F-39D6-F84E-0744FEC8CBF7}" dt="2020-08-28T07:32:32.883" v="152" actId="14100"/>
        <pc:sldMkLst>
          <pc:docMk/>
          <pc:sldMk cId="0" sldId="260"/>
        </pc:sldMkLst>
        <pc:spChg chg="mod">
          <ac:chgData name="Marcel Gibiec" userId="S::marcel.gibiec@gymtri.onmicrosoft.com::28fa69da-b4a1-4d55-af0f-9a87e8bf3031" providerId="AD" clId="Web-{335FADAE-E44F-39D6-F84E-0744FEC8CBF7}" dt="2020-08-28T07:19:32.122" v="69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Marcel Gibiec" userId="S::marcel.gibiec@gymtri.onmicrosoft.com::28fa69da-b4a1-4d55-af0f-9a87e8bf3031" providerId="AD" clId="Web-{335FADAE-E44F-39D6-F84E-0744FEC8CBF7}" dt="2020-08-28T07:32:32.883" v="152" actId="14100"/>
          <ac:spMkLst>
            <pc:docMk/>
            <pc:sldMk cId="0" sldId="260"/>
            <ac:spMk id="3" creationId="{00000000-0000-0000-0000-000000000000}"/>
          </ac:spMkLst>
        </pc:spChg>
        <pc:picChg chg="mod">
          <ac:chgData name="Marcel Gibiec" userId="S::marcel.gibiec@gymtri.onmicrosoft.com::28fa69da-b4a1-4d55-af0f-9a87e8bf3031" providerId="AD" clId="Web-{335FADAE-E44F-39D6-F84E-0744FEC8CBF7}" dt="2020-08-28T07:23:11.698" v="118" actId="1076"/>
          <ac:picMkLst>
            <pc:docMk/>
            <pc:sldMk cId="0" sldId="260"/>
            <ac:picMk id="5" creationId="{BE229B60-4AAB-4F9E-8B9E-402234A2B041}"/>
          </ac:picMkLst>
        </pc:picChg>
      </pc:sldChg>
      <pc:sldChg chg="modSp">
        <pc:chgData name="Marcel Gibiec" userId="S::marcel.gibiec@gymtri.onmicrosoft.com::28fa69da-b4a1-4d55-af0f-9a87e8bf3031" providerId="AD" clId="Web-{335FADAE-E44F-39D6-F84E-0744FEC8CBF7}" dt="2020-08-28T07:32:44.836" v="153" actId="14100"/>
        <pc:sldMkLst>
          <pc:docMk/>
          <pc:sldMk cId="0" sldId="261"/>
        </pc:sldMkLst>
        <pc:spChg chg="mod">
          <ac:chgData name="Marcel Gibiec" userId="S::marcel.gibiec@gymtri.onmicrosoft.com::28fa69da-b4a1-4d55-af0f-9a87e8bf3031" providerId="AD" clId="Web-{335FADAE-E44F-39D6-F84E-0744FEC8CBF7}" dt="2020-08-28T07:20:05.840" v="79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Marcel Gibiec" userId="S::marcel.gibiec@gymtri.onmicrosoft.com::28fa69da-b4a1-4d55-af0f-9a87e8bf3031" providerId="AD" clId="Web-{335FADAE-E44F-39D6-F84E-0744FEC8CBF7}" dt="2020-08-28T07:32:44.836" v="153" actId="14100"/>
          <ac:spMkLst>
            <pc:docMk/>
            <pc:sldMk cId="0" sldId="261"/>
            <ac:spMk id="3" creationId="{00000000-0000-0000-0000-000000000000}"/>
          </ac:spMkLst>
        </pc:spChg>
        <pc:picChg chg="mod">
          <ac:chgData name="Marcel Gibiec" userId="S::marcel.gibiec@gymtri.onmicrosoft.com::28fa69da-b4a1-4d55-af0f-9a87e8bf3031" providerId="AD" clId="Web-{335FADAE-E44F-39D6-F84E-0744FEC8CBF7}" dt="2020-08-28T07:23:35.292" v="122" actId="14100"/>
          <ac:picMkLst>
            <pc:docMk/>
            <pc:sldMk cId="0" sldId="261"/>
            <ac:picMk id="5" creationId="{A7A6C045-BF04-468E-A1C2-A5E2D177A575}"/>
          </ac:picMkLst>
        </pc:picChg>
      </pc:sldChg>
      <pc:sldChg chg="modSp">
        <pc:chgData name="Marcel Gibiec" userId="S::marcel.gibiec@gymtri.onmicrosoft.com::28fa69da-b4a1-4d55-af0f-9a87e8bf3031" providerId="AD" clId="Web-{335FADAE-E44F-39D6-F84E-0744FEC8CBF7}" dt="2020-08-28T07:29:59.087" v="142" actId="1076"/>
        <pc:sldMkLst>
          <pc:docMk/>
          <pc:sldMk cId="0" sldId="262"/>
        </pc:sldMkLst>
        <pc:spChg chg="mod">
          <ac:chgData name="Marcel Gibiec" userId="S::marcel.gibiec@gymtri.onmicrosoft.com::28fa69da-b4a1-4d55-af0f-9a87e8bf3031" providerId="AD" clId="Web-{335FADAE-E44F-39D6-F84E-0744FEC8CBF7}" dt="2020-08-28T07:21:47.933" v="109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Marcel Gibiec" userId="S::marcel.gibiec@gymtri.onmicrosoft.com::28fa69da-b4a1-4d55-af0f-9a87e8bf3031" providerId="AD" clId="Web-{335FADAE-E44F-39D6-F84E-0744FEC8CBF7}" dt="2020-08-28T07:29:59.087" v="142" actId="1076"/>
          <ac:spMkLst>
            <pc:docMk/>
            <pc:sldMk cId="0" sldId="262"/>
            <ac:spMk id="3" creationId="{00000000-0000-0000-0000-000000000000}"/>
          </ac:spMkLst>
        </pc:spChg>
        <pc:picChg chg="mod">
          <ac:chgData name="Marcel Gibiec" userId="S::marcel.gibiec@gymtri.onmicrosoft.com::28fa69da-b4a1-4d55-af0f-9a87e8bf3031" providerId="AD" clId="Web-{335FADAE-E44F-39D6-F84E-0744FEC8CBF7}" dt="2020-08-28T07:28:49.791" v="141" actId="1076"/>
          <ac:picMkLst>
            <pc:docMk/>
            <pc:sldMk cId="0" sldId="262"/>
            <ac:picMk id="5" creationId="{6635D916-F616-4032-A1CF-69E671FF4A0F}"/>
          </ac:picMkLst>
        </pc:picChg>
      </pc:sldChg>
      <pc:sldChg chg="modSp">
        <pc:chgData name="Marcel Gibiec" userId="S::marcel.gibiec@gymtri.onmicrosoft.com::28fa69da-b4a1-4d55-af0f-9a87e8bf3031" providerId="AD" clId="Web-{335FADAE-E44F-39D6-F84E-0744FEC8CBF7}" dt="2020-08-28T07:26:24.839" v="131" actId="1076"/>
        <pc:sldMkLst>
          <pc:docMk/>
          <pc:sldMk cId="0" sldId="263"/>
        </pc:sldMkLst>
        <pc:spChg chg="mod">
          <ac:chgData name="Marcel Gibiec" userId="S::marcel.gibiec@gymtri.onmicrosoft.com::28fa69da-b4a1-4d55-af0f-9a87e8bf3031" providerId="AD" clId="Web-{335FADAE-E44F-39D6-F84E-0744FEC8CBF7}" dt="2020-08-28T07:19:51.965" v="74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Marcel Gibiec" userId="S::marcel.gibiec@gymtri.onmicrosoft.com::28fa69da-b4a1-4d55-af0f-9a87e8bf3031" providerId="AD" clId="Web-{335FADAE-E44F-39D6-F84E-0744FEC8CBF7}" dt="2020-08-28T07:26:24.839" v="131" actId="1076"/>
          <ac:spMkLst>
            <pc:docMk/>
            <pc:sldMk cId="0" sldId="263"/>
            <ac:spMk id="3" creationId="{00000000-0000-0000-0000-000000000000}"/>
          </ac:spMkLst>
        </pc:spChg>
        <pc:picChg chg="mod">
          <ac:chgData name="Marcel Gibiec" userId="S::marcel.gibiec@gymtri.onmicrosoft.com::28fa69da-b4a1-4d55-af0f-9a87e8bf3031" providerId="AD" clId="Web-{335FADAE-E44F-39D6-F84E-0744FEC8CBF7}" dt="2020-08-28T07:23:24.339" v="120" actId="1076"/>
          <ac:picMkLst>
            <pc:docMk/>
            <pc:sldMk cId="0" sldId="263"/>
            <ac:picMk id="5" creationId="{4B073252-E96F-450D-84E5-D2B04A9C095A}"/>
          </ac:picMkLst>
        </pc:picChg>
      </pc:sldChg>
      <pc:sldChg chg="modSp">
        <pc:chgData name="Marcel Gibiec" userId="S::marcel.gibiec@gymtri.onmicrosoft.com::28fa69da-b4a1-4d55-af0f-9a87e8bf3031" providerId="AD" clId="Web-{335FADAE-E44F-39D6-F84E-0744FEC8CBF7}" dt="2020-08-28T07:27:34.697" v="133" actId="1076"/>
        <pc:sldMkLst>
          <pc:docMk/>
          <pc:sldMk cId="0" sldId="264"/>
        </pc:sldMkLst>
        <pc:spChg chg="mod">
          <ac:chgData name="Marcel Gibiec" userId="S::marcel.gibiec@gymtri.onmicrosoft.com::28fa69da-b4a1-4d55-af0f-9a87e8bf3031" providerId="AD" clId="Web-{335FADAE-E44F-39D6-F84E-0744FEC8CBF7}" dt="2020-08-28T07:20:30.934" v="84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Marcel Gibiec" userId="S::marcel.gibiec@gymtri.onmicrosoft.com::28fa69da-b4a1-4d55-af0f-9a87e8bf3031" providerId="AD" clId="Web-{335FADAE-E44F-39D6-F84E-0744FEC8CBF7}" dt="2020-08-28T07:27:34.697" v="133" actId="1076"/>
          <ac:spMkLst>
            <pc:docMk/>
            <pc:sldMk cId="0" sldId="264"/>
            <ac:spMk id="3" creationId="{00000000-0000-0000-0000-000000000000}"/>
          </ac:spMkLst>
        </pc:spChg>
        <pc:picChg chg="mod">
          <ac:chgData name="Marcel Gibiec" userId="S::marcel.gibiec@gymtri.onmicrosoft.com::28fa69da-b4a1-4d55-af0f-9a87e8bf3031" providerId="AD" clId="Web-{335FADAE-E44F-39D6-F84E-0744FEC8CBF7}" dt="2020-08-28T07:25:37.525" v="126" actId="1076"/>
          <ac:picMkLst>
            <pc:docMk/>
            <pc:sldMk cId="0" sldId="264"/>
            <ac:picMk id="5" creationId="{EB2915DA-B4DB-456A-A60D-50DA56194307}"/>
          </ac:picMkLst>
        </pc:picChg>
      </pc:sldChg>
      <pc:sldChg chg="modSp">
        <pc:chgData name="Marcel Gibiec" userId="S::marcel.gibiec@gymtri.onmicrosoft.com::28fa69da-b4a1-4d55-af0f-9a87e8bf3031" providerId="AD" clId="Web-{335FADAE-E44F-39D6-F84E-0744FEC8CBF7}" dt="2020-08-28T07:30:49.805" v="145" actId="1076"/>
        <pc:sldMkLst>
          <pc:docMk/>
          <pc:sldMk cId="0" sldId="265"/>
        </pc:sldMkLst>
        <pc:spChg chg="mod">
          <ac:chgData name="Marcel Gibiec" userId="S::marcel.gibiec@gymtri.onmicrosoft.com::28fa69da-b4a1-4d55-af0f-9a87e8bf3031" providerId="AD" clId="Web-{335FADAE-E44F-39D6-F84E-0744FEC8CBF7}" dt="2020-08-28T07:30:49.805" v="145" actId="1076"/>
          <ac:spMkLst>
            <pc:docMk/>
            <pc:sldMk cId="0" sldId="265"/>
            <ac:spMk id="3" creationId="{00000000-0000-0000-0000-000000000000}"/>
          </ac:spMkLst>
        </pc:spChg>
        <pc:spChg chg="mod">
          <ac:chgData name="Marcel Gibiec" userId="S::marcel.gibiec@gymtri.onmicrosoft.com::28fa69da-b4a1-4d55-af0f-9a87e8bf3031" providerId="AD" clId="Web-{335FADAE-E44F-39D6-F84E-0744FEC8CBF7}" dt="2020-08-28T07:21:16.465" v="99" actId="20577"/>
          <ac:spMkLst>
            <pc:docMk/>
            <pc:sldMk cId="0" sldId="265"/>
            <ac:spMk id="8" creationId="{513603F4-00E3-44BF-9599-CA00F2A9FFF9}"/>
          </ac:spMkLst>
        </pc:spChg>
        <pc:picChg chg="mod">
          <ac:chgData name="Marcel Gibiec" userId="S::marcel.gibiec@gymtri.onmicrosoft.com::28fa69da-b4a1-4d55-af0f-9a87e8bf3031" providerId="AD" clId="Web-{335FADAE-E44F-39D6-F84E-0744FEC8CBF7}" dt="2020-08-28T07:30:46.634" v="144" actId="1076"/>
          <ac:picMkLst>
            <pc:docMk/>
            <pc:sldMk cId="0" sldId="265"/>
            <ac:picMk id="4" creationId="{079DB285-8B71-423B-B0C1-7FD555B8FE8F}"/>
          </ac:picMkLst>
        </pc:picChg>
      </pc:sldChg>
      <pc:sldChg chg="modSp">
        <pc:chgData name="Marcel Gibiec" userId="S::marcel.gibiec@gymtri.onmicrosoft.com::28fa69da-b4a1-4d55-af0f-9a87e8bf3031" providerId="AD" clId="Web-{335FADAE-E44F-39D6-F84E-0744FEC8CBF7}" dt="2020-08-28T07:19:05.638" v="62" actId="20577"/>
        <pc:sldMkLst>
          <pc:docMk/>
          <pc:sldMk cId="0" sldId="266"/>
        </pc:sldMkLst>
        <pc:spChg chg="mod">
          <ac:chgData name="Marcel Gibiec" userId="S::marcel.gibiec@gymtri.onmicrosoft.com::28fa69da-b4a1-4d55-af0f-9a87e8bf3031" providerId="AD" clId="Web-{335FADAE-E44F-39D6-F84E-0744FEC8CBF7}" dt="2020-08-28T07:19:05.638" v="62" actId="20577"/>
          <ac:spMkLst>
            <pc:docMk/>
            <pc:sldMk cId="0" sldId="266"/>
            <ac:spMk id="2" creationId="{00000000-0000-0000-0000-000000000000}"/>
          </ac:spMkLst>
        </pc:spChg>
      </pc:sldChg>
      <pc:sldChg chg="modSp">
        <pc:chgData name="Marcel Gibiec" userId="S::marcel.gibiec@gymtri.onmicrosoft.com::28fa69da-b4a1-4d55-af0f-9a87e8bf3031" providerId="AD" clId="Web-{335FADAE-E44F-39D6-F84E-0744FEC8CBF7}" dt="2020-08-28T07:33:42.992" v="154" actId="20577"/>
        <pc:sldMkLst>
          <pc:docMk/>
          <pc:sldMk cId="0" sldId="268"/>
        </pc:sldMkLst>
        <pc:spChg chg="mod">
          <ac:chgData name="Marcel Gibiec" userId="S::marcel.gibiec@gymtri.onmicrosoft.com::28fa69da-b4a1-4d55-af0f-9a87e8bf3031" providerId="AD" clId="Web-{335FADAE-E44F-39D6-F84E-0744FEC8CBF7}" dt="2020-08-28T07:33:42.992" v="154" actId="20577"/>
          <ac:spMkLst>
            <pc:docMk/>
            <pc:sldMk cId="0" sldId="268"/>
            <ac:spMk id="4" creationId="{00000000-0000-0000-0000-000000000000}"/>
          </ac:spMkLst>
        </pc:spChg>
      </pc:sldChg>
      <pc:sldChg chg="modSp">
        <pc:chgData name="Marcel Gibiec" userId="S::marcel.gibiec@gymtri.onmicrosoft.com::28fa69da-b4a1-4d55-af0f-9a87e8bf3031" providerId="AD" clId="Web-{335FADAE-E44F-39D6-F84E-0744FEC8CBF7}" dt="2020-08-28T07:21:02.059" v="94" actId="20577"/>
        <pc:sldMkLst>
          <pc:docMk/>
          <pc:sldMk cId="0" sldId="269"/>
        </pc:sldMkLst>
        <pc:spChg chg="mod">
          <ac:chgData name="Marcel Gibiec" userId="S::marcel.gibiec@gymtri.onmicrosoft.com::28fa69da-b4a1-4d55-af0f-9a87e8bf3031" providerId="AD" clId="Web-{335FADAE-E44F-39D6-F84E-0744FEC8CBF7}" dt="2020-08-28T07:21:02.059" v="94" actId="20577"/>
          <ac:spMkLst>
            <pc:docMk/>
            <pc:sldMk cId="0" sldId="269"/>
            <ac:spMk id="2" creationId="{00000000-0000-0000-0000-000000000000}"/>
          </ac:spMkLst>
        </pc:spChg>
        <pc:spChg chg="mod">
          <ac:chgData name="Marcel Gibiec" userId="S::marcel.gibiec@gymtri.onmicrosoft.com::28fa69da-b4a1-4d55-af0f-9a87e8bf3031" providerId="AD" clId="Web-{335FADAE-E44F-39D6-F84E-0744FEC8CBF7}" dt="2020-08-28T07:17:20.123" v="39" actId="20577"/>
          <ac:spMkLst>
            <pc:docMk/>
            <pc:sldMk cId="0" sldId="269"/>
            <ac:spMk id="3" creationId="{00000000-0000-0000-0000-000000000000}"/>
          </ac:spMkLst>
        </pc:spChg>
      </pc:sldChg>
      <pc:sldChg chg="modSp">
        <pc:chgData name="Marcel Gibiec" userId="S::marcel.gibiec@gymtri.onmicrosoft.com::28fa69da-b4a1-4d55-af0f-9a87e8bf3031" providerId="AD" clId="Web-{335FADAE-E44F-39D6-F84E-0744FEC8CBF7}" dt="2020-08-28T07:30:05.212" v="143" actId="1076"/>
        <pc:sldMkLst>
          <pc:docMk/>
          <pc:sldMk cId="0" sldId="271"/>
        </pc:sldMkLst>
        <pc:spChg chg="mod">
          <ac:chgData name="Marcel Gibiec" userId="S::marcel.gibiec@gymtri.onmicrosoft.com::28fa69da-b4a1-4d55-af0f-9a87e8bf3031" providerId="AD" clId="Web-{335FADAE-E44F-39D6-F84E-0744FEC8CBF7}" dt="2020-08-28T07:22:03.730" v="115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Marcel Gibiec" userId="S::marcel.gibiec@gymtri.onmicrosoft.com::28fa69da-b4a1-4d55-af0f-9a87e8bf3031" providerId="AD" clId="Web-{335FADAE-E44F-39D6-F84E-0744FEC8CBF7}" dt="2020-08-28T07:30:05.212" v="143" actId="1076"/>
          <ac:spMkLst>
            <pc:docMk/>
            <pc:sldMk cId="0" sldId="271"/>
            <ac:spMk id="3" creationId="{00000000-0000-0000-0000-000000000000}"/>
          </ac:spMkLst>
        </pc:spChg>
        <pc:picChg chg="mod">
          <ac:chgData name="Marcel Gibiec" userId="S::marcel.gibiec@gymtri.onmicrosoft.com::28fa69da-b4a1-4d55-af0f-9a87e8bf3031" providerId="AD" clId="Web-{335FADAE-E44F-39D6-F84E-0744FEC8CBF7}" dt="2020-08-28T07:28:34.197" v="139" actId="1076"/>
          <ac:picMkLst>
            <pc:docMk/>
            <pc:sldMk cId="0" sldId="271"/>
            <ac:picMk id="5" creationId="{70458D06-D2CB-4CA5-A0F1-7C38D6A2AF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28.08.2020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28.08.2020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28.08.2020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28.08.2020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28.08.2020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28.08.2020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28.08.2020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28.08.2020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28.08.2020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28.08.2020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28.08.2020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72B022-CC74-40B7-860B-6A8FD327FA58}" type="datetimeFigureOut">
              <a:rPr lang="cs-CZ" smtClean="0"/>
              <a:pPr/>
              <a:t>28.08.2020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Aula\Zah&#225;jen&#237;%20&#353;koln&#237;ho%20roku\Zah&#225;jen&#237;%20&#353;koln&#237;ho%20roku%202019-2020\Prezentace\Ludovico%20Einaudi%20-%20Nuvole%20Bianche%20(1)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2362274"/>
          </a:xfrm>
        </p:spPr>
        <p:txBody>
          <a:bodyPr vert="horz" lIns="91440" tIns="45720" rIns="91440" bIns="45720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br>
              <a:rPr lang="cs-CZ" dirty="0"/>
            </a:br>
            <a:r>
              <a:rPr lang="cs-CZ" sz="7200" dirty="0">
                <a:latin typeface="Book Antiqua"/>
              </a:rPr>
              <a:t>Nejlepších 10 maturantů 2020</a:t>
            </a:r>
          </a:p>
        </p:txBody>
      </p:sp>
      <p:pic>
        <p:nvPicPr>
          <p:cNvPr id="6" name="Ludovico Einaudi - Nuvole Bianche (1)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327525" y="3709988"/>
            <a:ext cx="487363" cy="487362"/>
          </a:xfrm>
          <a:prstGeom prst="rect">
            <a:avLst/>
          </a:prstGeom>
        </p:spPr>
      </p:pic>
      <p:pic>
        <p:nvPicPr>
          <p:cNvPr id="3" name="Obrázek 4" descr="Obsah obrázku osoba, interiér, strop, místnost&#10;&#10;Popis se vygeneroval automaticky.">
            <a:extLst>
              <a:ext uri="{FF2B5EF4-FFF2-40B4-BE49-F238E27FC236}">
                <a16:creationId xmlns:a16="http://schemas.microsoft.com/office/drawing/2014/main" id="{09FC41E5-8B53-4BC8-AB7E-5B65EE7C29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3268" y="2428336"/>
            <a:ext cx="5877463" cy="391351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z="4800" dirty="0">
                <a:latin typeface="Book Antiqua"/>
              </a:rPr>
              <a:t>Barbora </a:t>
            </a:r>
            <a:r>
              <a:rPr lang="cs-CZ" sz="4800" dirty="0" err="1">
                <a:latin typeface="Book Antiqua"/>
              </a:rPr>
              <a:t>Brysiová</a:t>
            </a:r>
            <a:endParaRPr lang="cs-CZ" sz="4800" dirty="0">
              <a:latin typeface="Book Antiqua"/>
            </a:endParaRPr>
          </a:p>
        </p:txBody>
      </p:sp>
      <p:pic>
        <p:nvPicPr>
          <p:cNvPr id="5" name="Obrázek 5" descr="Obsah obrázku osoba, exteriér, žena, držení&#10;&#10;Popis se vygeneroval automaticky.">
            <a:extLst>
              <a:ext uri="{FF2B5EF4-FFF2-40B4-BE49-F238E27FC236}">
                <a16:creationId xmlns:a16="http://schemas.microsoft.com/office/drawing/2014/main" id="{6635D916-F616-4032-A1CF-69E671FF4A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" b="25196"/>
          <a:stretch/>
        </p:blipFill>
        <p:spPr>
          <a:xfrm>
            <a:off x="457200" y="1790700"/>
            <a:ext cx="4038600" cy="4525963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sz="half" idx="2"/>
          </p:nvPr>
        </p:nvSpPr>
        <p:spPr>
          <a:xfrm>
            <a:off x="4805082" y="1790700"/>
            <a:ext cx="4038600" cy="4525963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800" dirty="0"/>
              <a:t>Vynikající prospěch, 1.00</a:t>
            </a:r>
            <a:br>
              <a:rPr lang="cs-CZ" sz="1800" dirty="0"/>
            </a:br>
            <a:r>
              <a:rPr lang="cs-CZ" sz="1800" dirty="0"/>
              <a:t>Vědomostní soutěže: </a:t>
            </a:r>
            <a:r>
              <a:rPr lang="cs-CZ" sz="1800" dirty="0" err="1"/>
              <a:t>Fyziklání</a:t>
            </a:r>
            <a:r>
              <a:rPr lang="cs-CZ" sz="1800" dirty="0"/>
              <a:t>, Biologická olympiáda, Chemická olympiáda</a:t>
            </a:r>
            <a:br>
              <a:rPr lang="cs-CZ" sz="1800" dirty="0"/>
            </a:br>
            <a:r>
              <a:rPr lang="cs-CZ" sz="1800" dirty="0"/>
              <a:t> V rámci školních projektů se zúčastnila Týdne vědy, </a:t>
            </a:r>
            <a:r>
              <a:rPr lang="cs-CZ" sz="1800" dirty="0" err="1"/>
              <a:t>Seniorgymnázia</a:t>
            </a:r>
            <a:r>
              <a:rPr lang="cs-CZ" sz="1800" dirty="0"/>
              <a:t> (matematika, chemie) a Motivačních hodin chemie pro žáky ZŠ.</a:t>
            </a:r>
            <a:br>
              <a:rPr lang="cs-CZ" sz="1800" dirty="0"/>
            </a:br>
            <a:r>
              <a:rPr lang="cs-CZ" sz="1800" dirty="0"/>
              <a:t> Ostatní aktivity: projekt </a:t>
            </a:r>
            <a:r>
              <a:rPr lang="cs-CZ" sz="1800" dirty="0" err="1"/>
              <a:t>SetKavárna</a:t>
            </a:r>
            <a:r>
              <a:rPr lang="cs-CZ" sz="1800" dirty="0"/>
              <a:t> v Nemocnici Podlesí, ZUŠ </a:t>
            </a:r>
            <a:r>
              <a:rPr lang="cs-CZ" sz="1800" dirty="0" err="1"/>
              <a:t>TuttiMusic</a:t>
            </a:r>
            <a:br>
              <a:rPr lang="cs-CZ" sz="1800" dirty="0"/>
            </a:br>
            <a:r>
              <a:rPr lang="cs-CZ" sz="1800" dirty="0"/>
              <a:t> Studium po maturitě: medicína</a:t>
            </a:r>
          </a:p>
        </p:txBody>
      </p:sp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lnSpc>
                <a:spcPct val="90000"/>
              </a:lnSpc>
            </a:pPr>
            <a:br>
              <a:rPr lang="cs-CZ" sz="3800" dirty="0"/>
            </a:br>
            <a:r>
              <a:rPr lang="cs-CZ" sz="4800" dirty="0">
                <a:latin typeface="Book Antiqua"/>
              </a:rPr>
              <a:t>Eva </a:t>
            </a:r>
            <a:r>
              <a:rPr lang="cs-CZ" sz="4800" dirty="0" err="1">
                <a:latin typeface="Book Antiqua"/>
              </a:rPr>
              <a:t>Kajzarová</a:t>
            </a:r>
            <a:endParaRPr lang="cs-CZ" sz="4800" dirty="0">
              <a:latin typeface="Book Antiqua"/>
            </a:endParaRPr>
          </a:p>
        </p:txBody>
      </p:sp>
      <p:pic>
        <p:nvPicPr>
          <p:cNvPr id="5" name="Obrázek 5" descr="Obsah obrázku osoba, držení, stojící, muž&#10;&#10;Popis se vygeneroval automaticky.">
            <a:extLst>
              <a:ext uri="{FF2B5EF4-FFF2-40B4-BE49-F238E27FC236}">
                <a16:creationId xmlns:a16="http://schemas.microsoft.com/office/drawing/2014/main" id="{70458D06-D2CB-4CA5-A0F1-7C38D6A2AF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9872"/>
          <a:stretch/>
        </p:blipFill>
        <p:spPr>
          <a:xfrm>
            <a:off x="457200" y="1880347"/>
            <a:ext cx="4038600" cy="4525963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sz="half" idx="2"/>
          </p:nvPr>
        </p:nvSpPr>
        <p:spPr>
          <a:xfrm>
            <a:off x="4760259" y="1880347"/>
            <a:ext cx="4038600" cy="4525963"/>
          </a:xfrm>
        </p:spPr>
        <p:txBody>
          <a:bodyPr vert="horz" lIns="91440" tIns="45720" rIns="91440" bIns="45720" anchor="t">
            <a:normAutofit/>
          </a:bodyPr>
          <a:lstStyle/>
          <a:p>
            <a:pPr marL="137160" indent="0">
              <a:lnSpc>
                <a:spcPct val="90000"/>
              </a:lnSpc>
              <a:buNone/>
            </a:pPr>
            <a:r>
              <a:rPr lang="cs-CZ" sz="1800" dirty="0"/>
              <a:t>Výborný prospěch, 1.14</a:t>
            </a:r>
            <a:br>
              <a:rPr lang="cs-CZ" sz="1800" dirty="0"/>
            </a:br>
            <a:r>
              <a:rPr lang="cs-CZ" sz="1800" dirty="0"/>
              <a:t> Reprezentovala školu hlavně ve sportovní oblasti (superfinále Florbal </a:t>
            </a:r>
            <a:r>
              <a:rPr lang="cs-CZ" sz="1800" dirty="0" err="1"/>
              <a:t>Challenge</a:t>
            </a:r>
            <a:r>
              <a:rPr lang="cs-CZ" sz="1800" dirty="0"/>
              <a:t> – 2. místo).</a:t>
            </a:r>
            <a:br>
              <a:rPr lang="cs-CZ" sz="1800" dirty="0"/>
            </a:br>
            <a:r>
              <a:rPr lang="cs-CZ" sz="1800" dirty="0"/>
              <a:t> Zapojení do školních projektů, např. Křest </a:t>
            </a:r>
            <a:r>
              <a:rPr lang="cs-CZ" sz="1800" dirty="0" err="1"/>
              <a:t>gympláka</a:t>
            </a:r>
            <a:r>
              <a:rPr lang="cs-CZ" sz="1800" dirty="0"/>
              <a:t>, pomoc při organizaci DOD.</a:t>
            </a:r>
            <a:br>
              <a:rPr lang="cs-CZ" sz="1800" dirty="0"/>
            </a:br>
            <a:r>
              <a:rPr lang="cs-CZ" sz="1800" dirty="0"/>
              <a:t> Mimoškolní aktivity: dobrovolnická činnost v projektu </a:t>
            </a:r>
            <a:r>
              <a:rPr lang="cs-CZ" sz="1800" dirty="0" err="1"/>
              <a:t>SetKavárna</a:t>
            </a:r>
            <a:r>
              <a:rPr lang="cs-CZ" sz="1800" dirty="0"/>
              <a:t> (pravidelné návštěvy u pacientů v Nemocnici Podlesí), setkávání s malými pacienty Nemocnice Třinec (četba)</a:t>
            </a:r>
            <a:br>
              <a:rPr lang="cs-CZ" sz="1800" dirty="0"/>
            </a:br>
            <a:r>
              <a:rPr lang="cs-CZ" sz="1800" dirty="0"/>
              <a:t> Pomaturitní studium: statistika a analýza dat.</a:t>
            </a:r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</p:txBody>
      </p:sp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539552" y="1268760"/>
            <a:ext cx="8229600" cy="36004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cs-CZ" sz="48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 Antiqua"/>
              </a:rPr>
              <a:t>V</a:t>
            </a:r>
            <a:r>
              <a:rPr kumimoji="0" lang="cs-CZ" sz="48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 Antiqua"/>
              </a:rPr>
              <a:t>šem absolventům přejeme úspěchy</a:t>
            </a:r>
            <a:r>
              <a:rPr kumimoji="0" lang="cs-CZ" sz="4800" b="1" i="0" u="none" strike="noStrike" kern="1200" cap="none" spc="0" normalizeH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 Antiqua"/>
              </a:rPr>
              <a:t> dlážděnou cestu životem.</a:t>
            </a:r>
            <a:r>
              <a:rPr lang="cs-CZ" sz="4800" dirty="0">
                <a:latin typeface="Book Antiqua"/>
              </a:rPr>
              <a:t> </a:t>
            </a:r>
            <a:endParaRPr lang="cs-CZ"/>
          </a:p>
        </p:txBody>
      </p:sp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z="4800" dirty="0">
                <a:latin typeface="Book Antiqua"/>
              </a:rPr>
              <a:t>Jakub </a:t>
            </a:r>
            <a:r>
              <a:rPr lang="cs-CZ" sz="4800" dirty="0" err="1">
                <a:latin typeface="Book Antiqua"/>
              </a:rPr>
              <a:t>Danyś</a:t>
            </a:r>
            <a:endParaRPr lang="cs-CZ" sz="4800" dirty="0">
              <a:latin typeface="Book Antiqua"/>
            </a:endParaRPr>
          </a:p>
        </p:txBody>
      </p:sp>
      <p:pic>
        <p:nvPicPr>
          <p:cNvPr id="5" name="Obrázek 5" descr="Obsah obrázku osoba, exteriér, muž, tráva&#10;&#10;Popis se vygeneroval automaticky.">
            <a:extLst>
              <a:ext uri="{FF2B5EF4-FFF2-40B4-BE49-F238E27FC236}">
                <a16:creationId xmlns:a16="http://schemas.microsoft.com/office/drawing/2014/main" id="{BE229B60-4AAB-4F9E-8B9E-402234A2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" b="12868"/>
          <a:stretch/>
        </p:blipFill>
        <p:spPr>
          <a:xfrm>
            <a:off x="457200" y="1824318"/>
            <a:ext cx="4038600" cy="4525963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sz="half" idx="2"/>
          </p:nvPr>
        </p:nvSpPr>
        <p:spPr>
          <a:xfrm>
            <a:off x="4760259" y="1824318"/>
            <a:ext cx="3926542" cy="4525963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marL="137160" indent="0">
              <a:lnSpc>
                <a:spcPct val="90000"/>
              </a:lnSpc>
              <a:buNone/>
            </a:pPr>
            <a:r>
              <a:rPr lang="cs-CZ" sz="1800" dirty="0"/>
              <a:t>Velmi dobrý prospěch, 1.29</a:t>
            </a:r>
            <a:br>
              <a:rPr lang="cs-CZ" sz="1800" dirty="0"/>
            </a:br>
            <a:r>
              <a:rPr lang="cs-CZ" sz="1800" dirty="0"/>
              <a:t> Úspěchy v jazykových soutěžích: 5. místo v celostátním kole Olympiády v německém jazyce, 2. místo v krajském kole, úspěchy v soutěži Best in </a:t>
            </a:r>
            <a:r>
              <a:rPr lang="cs-CZ" sz="1800" dirty="0" err="1"/>
              <a:t>Deutsch</a:t>
            </a:r>
            <a:r>
              <a:rPr lang="cs-CZ" sz="1800" dirty="0"/>
              <a:t>, Best in </a:t>
            </a:r>
            <a:r>
              <a:rPr lang="cs-CZ" sz="1800" dirty="0" err="1"/>
              <a:t>English</a:t>
            </a:r>
            <a:r>
              <a:rPr lang="cs-CZ" sz="1800" dirty="0"/>
              <a:t>, </a:t>
            </a:r>
            <a:r>
              <a:rPr lang="cs-CZ" sz="1800" dirty="0" err="1"/>
              <a:t>English</a:t>
            </a:r>
            <a:r>
              <a:rPr lang="cs-CZ" sz="1800" dirty="0"/>
              <a:t> </a:t>
            </a:r>
            <a:r>
              <a:rPr lang="cs-CZ" sz="1800" dirty="0" err="1"/>
              <a:t>Pronunciation</a:t>
            </a:r>
            <a:r>
              <a:rPr lang="cs-CZ" sz="1800" dirty="0"/>
              <a:t>, na Olympiádě ze španělského jazyka a  v Překladatelské soutěži ze španělštiny.</a:t>
            </a:r>
            <a:br>
              <a:rPr lang="cs-CZ" sz="1800" dirty="0"/>
            </a:br>
            <a:r>
              <a:rPr lang="cs-CZ" sz="1800" dirty="0"/>
              <a:t>Studentská vědecká konference 2018 – cena diváků</a:t>
            </a:r>
            <a:br>
              <a:rPr lang="cs-CZ" sz="1800" dirty="0"/>
            </a:br>
            <a:r>
              <a:rPr lang="cs-CZ" sz="1800" dirty="0"/>
              <a:t> Reprezentace školy ve sportu: Školní atletický pohár</a:t>
            </a:r>
            <a:br>
              <a:rPr lang="cs-CZ" sz="1800" dirty="0"/>
            </a:br>
            <a:r>
              <a:rPr lang="cs-CZ" sz="1800" dirty="0"/>
              <a:t> Aktivity mimo školu (TJ TŽ , práce pro CEAV, dobrovolnická práce v Německu)</a:t>
            </a:r>
            <a:br>
              <a:rPr lang="cs-CZ" sz="1800" dirty="0"/>
            </a:br>
            <a:r>
              <a:rPr lang="cs-CZ" sz="1800" dirty="0"/>
              <a:t> Pomaturitní studium – ekonomický směr </a:t>
            </a:r>
            <a:r>
              <a:rPr lang="cs-CZ" sz="1800" dirty="0" err="1"/>
              <a:t>Wirtschaftsuniversität</a:t>
            </a:r>
            <a:r>
              <a:rPr lang="cs-CZ" sz="1800" dirty="0"/>
              <a:t> </a:t>
            </a:r>
            <a:r>
              <a:rPr lang="cs-CZ" sz="1800" dirty="0" err="1"/>
              <a:t>Wien</a:t>
            </a:r>
            <a:endParaRPr lang="cs-CZ" sz="1800" dirty="0"/>
          </a:p>
          <a:p>
            <a:pPr>
              <a:lnSpc>
                <a:spcPct val="90000"/>
              </a:lnSpc>
            </a:pPr>
            <a:endParaRPr lang="cs-CZ" sz="1800" dirty="0"/>
          </a:p>
        </p:txBody>
      </p:sp>
    </p:spTree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z="4800" dirty="0">
                <a:latin typeface="Book Antiqua"/>
              </a:rPr>
              <a:t>René </a:t>
            </a:r>
            <a:r>
              <a:rPr lang="cs-CZ" sz="4800" dirty="0" err="1">
                <a:latin typeface="Book Antiqua"/>
              </a:rPr>
              <a:t>Sasyn</a:t>
            </a:r>
            <a:endParaRPr lang="cs-CZ" sz="4800" dirty="0">
              <a:latin typeface="Book Antiqua"/>
            </a:endParaRPr>
          </a:p>
        </p:txBody>
      </p:sp>
      <p:pic>
        <p:nvPicPr>
          <p:cNvPr id="5" name="Obrázek 5" descr="Obsah obrázku osoba, muž, interiér, držení&#10;&#10;Popis se vygeneroval automaticky.">
            <a:extLst>
              <a:ext uri="{FF2B5EF4-FFF2-40B4-BE49-F238E27FC236}">
                <a16:creationId xmlns:a16="http://schemas.microsoft.com/office/drawing/2014/main" id="{4B073252-E96F-450D-84E5-D2B04A9C09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999" y="1521759"/>
            <a:ext cx="3538295" cy="4985404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sz="half" idx="2"/>
          </p:nvPr>
        </p:nvSpPr>
        <p:spPr>
          <a:xfrm>
            <a:off x="4648200" y="1521759"/>
            <a:ext cx="4038600" cy="4525963"/>
          </a:xfrm>
        </p:spPr>
        <p:txBody>
          <a:bodyPr vert="horz" lIns="91440" tIns="45720" rIns="91440" bIns="45720" anchor="t">
            <a:normAutofit/>
          </a:bodyPr>
          <a:lstStyle/>
          <a:p>
            <a:pPr marL="137160" indent="0">
              <a:lnSpc>
                <a:spcPct val="90000"/>
              </a:lnSpc>
              <a:buNone/>
            </a:pPr>
            <a:r>
              <a:rPr lang="cs-CZ" sz="1800" dirty="0"/>
              <a:t>Velmi dobré studijní výsledky, 1.39</a:t>
            </a:r>
            <a:br>
              <a:rPr lang="cs-CZ" sz="1800" dirty="0"/>
            </a:br>
            <a:r>
              <a:rPr lang="cs-CZ" sz="1800" dirty="0"/>
              <a:t> Reprezentace školy ve sportovních soutěžích: CORNY Středoškolský atletický pohár, MČR v přespolním běhu.</a:t>
            </a:r>
            <a:br>
              <a:rPr lang="cs-CZ" sz="1800" dirty="0"/>
            </a:br>
            <a:r>
              <a:rPr lang="cs-CZ" sz="1800" dirty="0"/>
              <a:t> Aktivní práce pro školu: pomoc při organizaci Olympijského šestiboje</a:t>
            </a:r>
            <a:br>
              <a:rPr lang="cs-CZ" sz="1800" dirty="0"/>
            </a:br>
            <a:r>
              <a:rPr lang="cs-CZ" sz="1800" dirty="0"/>
              <a:t> Mimoškolní aktivity: úspěchy v atletických soutěžích různých republikových úrovní i mimo ČR</a:t>
            </a:r>
            <a:br>
              <a:rPr lang="cs-CZ" sz="1800" dirty="0"/>
            </a:br>
            <a:r>
              <a:rPr lang="cs-CZ" sz="1800" dirty="0"/>
              <a:t> Plány po maturitě: Stavební fakulta ČVUT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endParaRPr lang="cs-CZ" sz="1800" dirty="0"/>
          </a:p>
        </p:txBody>
      </p:sp>
    </p:spTree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z="4800" dirty="0">
                <a:latin typeface="Book Antiqua"/>
              </a:rPr>
              <a:t>Tomáš </a:t>
            </a:r>
            <a:r>
              <a:rPr lang="cs-CZ" sz="4800" dirty="0" err="1">
                <a:latin typeface="Book Antiqua"/>
              </a:rPr>
              <a:t>Laba</a:t>
            </a:r>
            <a:endParaRPr lang="cs-CZ" sz="4800" dirty="0">
              <a:latin typeface="Book Antiqua"/>
            </a:endParaRPr>
          </a:p>
        </p:txBody>
      </p:sp>
      <p:pic>
        <p:nvPicPr>
          <p:cNvPr id="5" name="Obrázek 5" descr="Obsah obrázku osoba, muž, interiér, držení&#10;&#10;Popis se vygeneroval automaticky.">
            <a:extLst>
              <a:ext uri="{FF2B5EF4-FFF2-40B4-BE49-F238E27FC236}">
                <a16:creationId xmlns:a16="http://schemas.microsoft.com/office/drawing/2014/main" id="{A7A6C045-BF04-468E-A1C2-A5E2D177A5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548" y="1600200"/>
            <a:ext cx="3189168" cy="4783698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sz="half" idx="2"/>
          </p:nvPr>
        </p:nvSpPr>
        <p:spPr>
          <a:xfrm>
            <a:off x="4334435" y="1600200"/>
            <a:ext cx="4318747" cy="4525963"/>
          </a:xfrm>
        </p:spPr>
        <p:txBody>
          <a:bodyPr vert="horz" lIns="91440" tIns="45720" rIns="91440" bIns="45720" anchor="t">
            <a:noAutofit/>
          </a:bodyPr>
          <a:lstStyle/>
          <a:p>
            <a:pPr marL="137160" indent="0">
              <a:lnSpc>
                <a:spcPct val="90000"/>
              </a:lnSpc>
              <a:buNone/>
            </a:pPr>
            <a:r>
              <a:rPr lang="cs-CZ" sz="1800" dirty="0"/>
              <a:t>Vynikající prospěch, 1.00</a:t>
            </a:r>
            <a:br>
              <a:rPr lang="cs-CZ" sz="1800" dirty="0"/>
            </a:br>
            <a:r>
              <a:rPr lang="cs-CZ" sz="1800" dirty="0"/>
              <a:t> Reprezentace školy ve vědomostních soutěžích přírodovědného zaměření: fyzika FYKOSÍ </a:t>
            </a:r>
            <a:r>
              <a:rPr lang="cs-CZ" sz="1800" dirty="0" err="1"/>
              <a:t>Fyziklání</a:t>
            </a:r>
            <a:r>
              <a:rPr lang="cs-CZ" sz="1800" dirty="0"/>
              <a:t>, Chemická olympiáda, Biologická olympiáda, Bobřík informatiky, Matematický klokan</a:t>
            </a:r>
            <a:br>
              <a:rPr lang="cs-CZ" sz="1800" dirty="0"/>
            </a:br>
            <a:r>
              <a:rPr lang="cs-CZ" sz="1800" dirty="0"/>
              <a:t> Sportovní reprezentace: celostátní kolo Středoškolského atletického poháru, fotbalový turnaj o pohár J. Masopusta (2. místo v kraji)</a:t>
            </a:r>
            <a:br>
              <a:rPr lang="cs-CZ" sz="1800" dirty="0"/>
            </a:br>
            <a:r>
              <a:rPr lang="cs-CZ" sz="1800" dirty="0"/>
              <a:t> Studentská vědecká konference 2017</a:t>
            </a:r>
            <a:br>
              <a:rPr lang="cs-CZ" sz="1800" dirty="0"/>
            </a:br>
            <a:r>
              <a:rPr lang="cs-CZ" sz="1800" dirty="0"/>
              <a:t> Mimoškolní aktivity v oblasti sportu</a:t>
            </a:r>
            <a:br>
              <a:rPr lang="cs-CZ" sz="1800" dirty="0"/>
            </a:br>
            <a:r>
              <a:rPr lang="cs-CZ" sz="1800" dirty="0"/>
              <a:t> Studium po maturitě: analytická a forenzní chemie, VŠCHT Praha </a:t>
            </a:r>
          </a:p>
        </p:txBody>
      </p:sp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z="4800" dirty="0">
                <a:latin typeface="Book Antiqua"/>
              </a:rPr>
              <a:t>Samuel Klus </a:t>
            </a:r>
          </a:p>
        </p:txBody>
      </p:sp>
      <p:pic>
        <p:nvPicPr>
          <p:cNvPr id="5" name="Obrázek 5" descr="Obsah obrázku lavice, osoba, plot, exteriér&#10;&#10;Popis se vygeneroval automaticky.">
            <a:extLst>
              <a:ext uri="{FF2B5EF4-FFF2-40B4-BE49-F238E27FC236}">
                <a16:creationId xmlns:a16="http://schemas.microsoft.com/office/drawing/2014/main" id="{EB2915DA-B4DB-456A-A60D-50DA561943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3" b="19029"/>
          <a:stretch/>
        </p:blipFill>
        <p:spPr>
          <a:xfrm>
            <a:off x="457200" y="1745877"/>
            <a:ext cx="4150658" cy="4649227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sz="half" idx="2"/>
          </p:nvPr>
        </p:nvSpPr>
        <p:spPr>
          <a:xfrm>
            <a:off x="4726641" y="1745876"/>
            <a:ext cx="4038600" cy="4525963"/>
          </a:xfrm>
        </p:spPr>
        <p:txBody>
          <a:bodyPr vert="horz" lIns="91440" tIns="45720" rIns="91440" bIns="45720" anchor="t">
            <a:noAutofit/>
          </a:bodyPr>
          <a:lstStyle/>
          <a:p>
            <a:pPr marL="137160" indent="0">
              <a:lnSpc>
                <a:spcPct val="90000"/>
              </a:lnSpc>
              <a:buNone/>
            </a:pPr>
            <a:r>
              <a:rPr lang="cs-CZ" sz="1800" dirty="0"/>
              <a:t>Vynikající studijní výsledky,  1.01</a:t>
            </a:r>
            <a:br>
              <a:rPr lang="cs-CZ" sz="1800" dirty="0"/>
            </a:br>
            <a:r>
              <a:rPr lang="cs-CZ" sz="1800" dirty="0"/>
              <a:t>Soutěž Matematický klokan, Dějepisná soutěž gymnázií a Biologická olympiáda,   Župná kalokagathia.</a:t>
            </a:r>
            <a:br>
              <a:rPr lang="cs-CZ" sz="1800" dirty="0"/>
            </a:br>
            <a:r>
              <a:rPr lang="cs-CZ" sz="1800" dirty="0"/>
              <a:t> Příkladná pomoc při organizaci školních projektů: např. </a:t>
            </a:r>
            <a:r>
              <a:rPr lang="cs-CZ" sz="1800" dirty="0" err="1"/>
              <a:t>Seniorgymnázium</a:t>
            </a:r>
            <a:r>
              <a:rPr lang="cs-CZ" sz="1800" dirty="0"/>
              <a:t>, práce s křesťanskými skupinkami na gymnáziu </a:t>
            </a:r>
            <a:br>
              <a:rPr lang="cs-CZ" sz="1800" dirty="0"/>
            </a:br>
            <a:r>
              <a:rPr lang="cs-CZ" sz="1800" dirty="0"/>
              <a:t>Bohatá mimoškolní činnost: Rada mladých v Třinci, dárcovství krve, hudební  aktivity, práce pro mládež (TEEN ENGLISH CAMP, tábory SCEAV, křesťanský festival </a:t>
            </a:r>
            <a:r>
              <a:rPr lang="cs-CZ" sz="1800" dirty="0" err="1"/>
              <a:t>XcamP</a:t>
            </a:r>
            <a:r>
              <a:rPr lang="cs-CZ" sz="1800" dirty="0"/>
              <a:t>, festival </a:t>
            </a:r>
            <a:r>
              <a:rPr lang="cs-CZ" sz="1800" dirty="0" err="1"/>
              <a:t>LightFest</a:t>
            </a:r>
            <a:r>
              <a:rPr lang="cs-CZ" sz="1800" dirty="0"/>
              <a:t> atd.)</a:t>
            </a:r>
            <a:br>
              <a:rPr lang="cs-CZ" sz="1800" dirty="0"/>
            </a:br>
            <a:r>
              <a:rPr lang="cs-CZ" sz="1800" dirty="0"/>
              <a:t> Plány po maturitě: Lékařská fakulta Masarykovy univerzity</a:t>
            </a:r>
          </a:p>
        </p:txBody>
      </p:sp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z="4800" dirty="0">
                <a:latin typeface="Book Antiqua"/>
              </a:rPr>
              <a:t>Aneta Adamusová</a:t>
            </a:r>
          </a:p>
        </p:txBody>
      </p:sp>
      <p:pic>
        <p:nvPicPr>
          <p:cNvPr id="4" name="Obrázek 4" descr="Obsah obrázku osoba, žena, stojící, držení&#10;&#10;Popis se vygeneroval automaticky.">
            <a:extLst>
              <a:ext uri="{FF2B5EF4-FFF2-40B4-BE49-F238E27FC236}">
                <a16:creationId xmlns:a16="http://schemas.microsoft.com/office/drawing/2014/main" id="{A2410DA0-FCE9-4D41-AFD4-7284B20FB5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" b="19593"/>
          <a:stretch/>
        </p:blipFill>
        <p:spPr>
          <a:xfrm>
            <a:off x="457200" y="1712259"/>
            <a:ext cx="4195482" cy="4727668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sz="half" idx="2"/>
          </p:nvPr>
        </p:nvSpPr>
        <p:spPr>
          <a:xfrm>
            <a:off x="4793876" y="1712259"/>
            <a:ext cx="4038600" cy="4525963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marL="137160" indent="0">
              <a:lnSpc>
                <a:spcPct val="90000"/>
              </a:lnSpc>
              <a:buNone/>
            </a:pPr>
            <a:r>
              <a:rPr lang="cs-CZ" sz="1800" dirty="0"/>
              <a:t>Vynikající studijní výsledky, 1.02</a:t>
            </a:r>
            <a:br>
              <a:rPr lang="cs-CZ" sz="1800" dirty="0"/>
            </a:br>
            <a:r>
              <a:rPr lang="cs-CZ" sz="1800" dirty="0"/>
              <a:t> Úspěchy v Olympiádě ze španělského jazyka (1. místo), v soutěži Přírodovědný klokan (3. místo), v SOČ (2. místo, obor chemie), účast na olympiádách přírodovědného zaměření</a:t>
            </a:r>
            <a:br>
              <a:rPr lang="cs-CZ" sz="1800" dirty="0"/>
            </a:br>
            <a:r>
              <a:rPr lang="cs-CZ" sz="1800" dirty="0"/>
              <a:t> Reprezentace školy ve volejbalových soutěžích </a:t>
            </a:r>
            <a:br>
              <a:rPr lang="cs-CZ" sz="1800" dirty="0"/>
            </a:br>
            <a:r>
              <a:rPr lang="cs-CZ" sz="1800" dirty="0"/>
              <a:t>Akce organizované školou: TODAM, studentská akademie</a:t>
            </a:r>
            <a:br>
              <a:rPr lang="cs-CZ" sz="1800" dirty="0"/>
            </a:br>
            <a:r>
              <a:rPr lang="cs-CZ" sz="1800" dirty="0"/>
              <a:t> Mimoškolní činnost: volejbal v rámci TJ Třinec, sborový zpěv, dobrovolnická činnost (četba nemocným dětem, práce pro Světlušku), instruktor mládeže při Turistickém oddílu  mládeže), dárcovství krve</a:t>
            </a:r>
            <a:br>
              <a:rPr lang="cs-CZ" sz="1800" dirty="0"/>
            </a:br>
            <a:r>
              <a:rPr lang="cs-CZ" sz="1800" dirty="0"/>
              <a:t> Studium po maturitě: medicína </a:t>
            </a:r>
          </a:p>
        </p:txBody>
      </p:sp>
    </p:spTree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z="4800" dirty="0">
                <a:latin typeface="Book Antiqua"/>
              </a:rPr>
              <a:t>Markéta </a:t>
            </a:r>
            <a:r>
              <a:rPr lang="cs-CZ" sz="4800" dirty="0" err="1">
                <a:latin typeface="Book Antiqua"/>
              </a:rPr>
              <a:t>Hankeová</a:t>
            </a:r>
            <a:r>
              <a:rPr lang="cs-CZ" sz="4800" dirty="0">
                <a:latin typeface="Book Antiqua"/>
              </a:rPr>
              <a:t> </a:t>
            </a:r>
          </a:p>
        </p:txBody>
      </p:sp>
      <p:pic>
        <p:nvPicPr>
          <p:cNvPr id="5" name="Obrázek 5" descr="Obsah obrázku osoba, exteriér, rostlina, tráva&#10;&#10;Popis se vygeneroval automaticky.">
            <a:extLst>
              <a:ext uri="{FF2B5EF4-FFF2-40B4-BE49-F238E27FC236}">
                <a16:creationId xmlns:a16="http://schemas.microsoft.com/office/drawing/2014/main" id="{5C550F35-0844-4812-8846-F9C7C26C73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5949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marL="137160" indent="0">
              <a:lnSpc>
                <a:spcPct val="90000"/>
              </a:lnSpc>
              <a:buNone/>
            </a:pPr>
            <a:r>
              <a:rPr lang="cs-CZ" sz="1800" dirty="0"/>
              <a:t>Výborné studijní výsledky, 1.08</a:t>
            </a:r>
            <a:br>
              <a:rPr lang="cs-CZ" sz="1800" dirty="0"/>
            </a:br>
            <a:r>
              <a:rPr lang="cs-CZ" sz="1800" dirty="0"/>
              <a:t> Reprezentace školy v jazykových  (Olympiáda ve španělském jazyce , Best in </a:t>
            </a:r>
            <a:r>
              <a:rPr lang="cs-CZ" sz="1800" dirty="0" err="1"/>
              <a:t>English</a:t>
            </a:r>
            <a:r>
              <a:rPr lang="cs-CZ" sz="1800" dirty="0"/>
              <a:t>, Olympiáda v českém jazyce, Soutěž v anglické výslovnosti - 2. místo), a dalších soutěžích (</a:t>
            </a:r>
            <a:r>
              <a:rPr lang="cs-CZ" sz="1800" dirty="0" err="1"/>
              <a:t>Eurorebus</a:t>
            </a:r>
            <a:r>
              <a:rPr lang="cs-CZ" sz="1800" dirty="0"/>
              <a:t>, </a:t>
            </a:r>
            <a:r>
              <a:rPr lang="cs-CZ" sz="1800" dirty="0" err="1"/>
              <a:t>Europasecura</a:t>
            </a:r>
            <a:r>
              <a:rPr lang="cs-CZ" sz="1800" dirty="0"/>
              <a:t>, Chemická olympiáda)</a:t>
            </a:r>
            <a:br>
              <a:rPr lang="cs-CZ" sz="1800" dirty="0"/>
            </a:br>
            <a:r>
              <a:rPr lang="cs-CZ" sz="1800" dirty="0"/>
              <a:t>Školní aktivity: Věda nás baví, </a:t>
            </a:r>
            <a:r>
              <a:rPr lang="cs-CZ" sz="1800" dirty="0" err="1"/>
              <a:t>Seniorgymnázium</a:t>
            </a:r>
            <a:r>
              <a:rPr lang="cs-CZ" sz="1800" dirty="0"/>
              <a:t>, pomoc při  Motivačních hodinách chemie pro ZŠ</a:t>
            </a:r>
            <a:br>
              <a:rPr lang="cs-CZ" sz="1800" dirty="0"/>
            </a:br>
            <a:r>
              <a:rPr lang="cs-CZ" sz="1800" dirty="0"/>
              <a:t>Mimoškolní práce: dobrovolnická činnost  (festivaly Jeden svět, Svátek čaje, charitativní a vzdělávací akce pro školy), účast na projektu </a:t>
            </a:r>
            <a:r>
              <a:rPr lang="cs-CZ" sz="1800" dirty="0" err="1"/>
              <a:t>SetKavárna</a:t>
            </a:r>
            <a:r>
              <a:rPr lang="cs-CZ" sz="1800" dirty="0"/>
              <a:t> v Nemocnici Podlesí  </a:t>
            </a:r>
            <a:br>
              <a:rPr lang="cs-CZ" sz="1800" dirty="0"/>
            </a:br>
            <a:r>
              <a:rPr lang="cs-CZ" sz="1800" dirty="0"/>
              <a:t>Studium po maturitě:  anglická a španělská filologie</a:t>
            </a:r>
          </a:p>
          <a:p>
            <a:pPr>
              <a:lnSpc>
                <a:spcPct val="90000"/>
              </a:lnSpc>
            </a:pPr>
            <a:endParaRPr lang="cs-CZ" sz="1400" dirty="0"/>
          </a:p>
        </p:txBody>
      </p:sp>
    </p:spTree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13603F4-00E3-44BF-9599-CA00F2A9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z="4800" dirty="0">
                <a:latin typeface="Book Antiqua"/>
              </a:rPr>
              <a:t>Anna Bojková</a:t>
            </a:r>
          </a:p>
        </p:txBody>
      </p:sp>
      <p:pic>
        <p:nvPicPr>
          <p:cNvPr id="4" name="Obrázek 4" descr="Obsah obrázku osoba, žena, stůl, držení&#10;&#10;Popis se vygeneroval automaticky.">
            <a:extLst>
              <a:ext uri="{FF2B5EF4-FFF2-40B4-BE49-F238E27FC236}">
                <a16:creationId xmlns:a16="http://schemas.microsoft.com/office/drawing/2014/main" id="{079DB285-8B71-423B-B0C1-7FD555B8FE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600" b="12350"/>
          <a:stretch/>
        </p:blipFill>
        <p:spPr>
          <a:xfrm>
            <a:off x="457200" y="1869141"/>
            <a:ext cx="4038600" cy="4525963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sz="half" idx="2"/>
          </p:nvPr>
        </p:nvSpPr>
        <p:spPr>
          <a:xfrm>
            <a:off x="4715436" y="1869141"/>
            <a:ext cx="4038600" cy="4525963"/>
          </a:xfrm>
        </p:spPr>
        <p:txBody>
          <a:bodyPr vert="horz" lIns="91440" tIns="45720" rIns="91440" bIns="45720" anchor="t">
            <a:normAutofit/>
          </a:bodyPr>
          <a:lstStyle/>
          <a:p>
            <a:pPr marL="137160" indent="0">
              <a:lnSpc>
                <a:spcPct val="90000"/>
              </a:lnSpc>
              <a:buNone/>
            </a:pPr>
            <a:r>
              <a:rPr lang="cs-CZ" sz="1800" dirty="0"/>
              <a:t>Výborný prospěch, 1.09</a:t>
            </a:r>
            <a:br>
              <a:rPr lang="cs-CZ" sz="1800" dirty="0"/>
            </a:br>
            <a:r>
              <a:rPr lang="cs-CZ" sz="1800" dirty="0"/>
              <a:t>Reprezentace školy ve  vědomostních soutěžích: účast na školních konferencích 2018, 2019 (2. a 3. místo), Biologická olympiáda, celostátní kolo soutěže Župná kalokagathia (6. místo)</a:t>
            </a:r>
            <a:br>
              <a:rPr lang="cs-CZ" sz="1800" dirty="0"/>
            </a:br>
            <a:r>
              <a:rPr lang="cs-CZ" sz="1800" dirty="0"/>
              <a:t> V rámci školních akcí se zúčastnila projektu </a:t>
            </a:r>
            <a:r>
              <a:rPr lang="cs-CZ" sz="1800" dirty="0" err="1"/>
              <a:t>Seniorgymnázium</a:t>
            </a:r>
            <a:r>
              <a:rPr lang="cs-CZ" sz="1800" dirty="0"/>
              <a:t>.</a:t>
            </a:r>
            <a:br>
              <a:rPr lang="cs-CZ" sz="1800" dirty="0"/>
            </a:br>
            <a:r>
              <a:rPr lang="cs-CZ" sz="1800" dirty="0"/>
              <a:t> Mimoškolní aktivity – ZUŠ, výtvarné práce (pořádání vlastních výstav – KD </a:t>
            </a:r>
            <a:r>
              <a:rPr lang="cs-CZ" sz="1800" dirty="0" err="1"/>
              <a:t>Trisia</a:t>
            </a:r>
            <a:r>
              <a:rPr lang="cs-CZ" sz="1800" dirty="0"/>
              <a:t>, magistrát)</a:t>
            </a:r>
            <a:br>
              <a:rPr lang="cs-CZ" sz="1800" dirty="0"/>
            </a:br>
            <a:r>
              <a:rPr lang="cs-CZ" sz="1800" dirty="0"/>
              <a:t> Pomaturitní studium: Fakulta architektury ČVUT </a:t>
            </a:r>
          </a:p>
          <a:p>
            <a:pPr>
              <a:lnSpc>
                <a:spcPct val="90000"/>
              </a:lnSpc>
            </a:pPr>
            <a:endParaRPr lang="cs-CZ" sz="1600" dirty="0"/>
          </a:p>
        </p:txBody>
      </p:sp>
    </p:spTree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08912" cy="1049288"/>
          </a:xfrm>
        </p:spPr>
        <p:txBody>
          <a:bodyPr>
            <a:normAutofit/>
          </a:bodyPr>
          <a:lstStyle/>
          <a:p>
            <a:r>
              <a:rPr lang="cs-CZ" dirty="0">
                <a:latin typeface="Book Antiqua"/>
                <a:ea typeface="+mj-lt"/>
                <a:cs typeface="+mj-lt"/>
              </a:rPr>
              <a:t>Radek Szotkowski</a:t>
            </a:r>
            <a:endParaRPr lang="cs-CZ">
              <a:latin typeface="Book Antiqua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2772" y="1745632"/>
            <a:ext cx="5122114" cy="5184576"/>
          </a:xfrm>
        </p:spPr>
        <p:txBody>
          <a:bodyPr vert="horz" lIns="91440" tIns="45720" rIns="91440" bIns="45720" anchor="t">
            <a:normAutofit/>
          </a:bodyPr>
          <a:lstStyle/>
          <a:p>
            <a:pPr algn="l"/>
            <a:r>
              <a:rPr lang="cs-CZ" sz="1800" dirty="0">
                <a:ea typeface="+mn-lt"/>
                <a:cs typeface="+mn-lt"/>
              </a:rPr>
              <a:t>Výborný prospěch,  1.13</a:t>
            </a:r>
            <a:br>
              <a:rPr lang="cs-CZ" sz="1800" dirty="0">
                <a:ea typeface="+mn-lt"/>
                <a:cs typeface="+mn-lt"/>
              </a:rPr>
            </a:br>
            <a:r>
              <a:rPr lang="cs-CZ" sz="1800" dirty="0">
                <a:ea typeface="+mn-lt"/>
                <a:cs typeface="+mn-lt"/>
              </a:rPr>
              <a:t> V rámci vědomostních soutěží se účastnil několikrát Zeměpisné olympiády, soutěží </a:t>
            </a:r>
            <a:r>
              <a:rPr lang="cs-CZ" sz="1800" dirty="0" err="1">
                <a:ea typeface="+mn-lt"/>
                <a:cs typeface="+mn-lt"/>
              </a:rPr>
              <a:t>Eurorebus</a:t>
            </a:r>
            <a:r>
              <a:rPr lang="cs-CZ" sz="1800" dirty="0">
                <a:ea typeface="+mn-lt"/>
                <a:cs typeface="+mn-lt"/>
              </a:rPr>
              <a:t> a Slezský historický pohár.</a:t>
            </a:r>
            <a:br>
              <a:rPr lang="cs-CZ" sz="1800" dirty="0">
                <a:ea typeface="+mn-lt"/>
                <a:cs typeface="+mn-lt"/>
              </a:rPr>
            </a:br>
            <a:r>
              <a:rPr lang="cs-CZ" sz="1800" dirty="0">
                <a:ea typeface="+mn-lt"/>
                <a:cs typeface="+mn-lt"/>
              </a:rPr>
              <a:t> Účast na projektu na projektu </a:t>
            </a:r>
            <a:r>
              <a:rPr lang="cs-CZ" sz="1800" dirty="0" err="1">
                <a:ea typeface="+mn-lt"/>
                <a:cs typeface="+mn-lt"/>
              </a:rPr>
              <a:t>Seniorgymnázium</a:t>
            </a:r>
            <a:r>
              <a:rPr lang="cs-CZ" sz="1800" dirty="0">
                <a:ea typeface="+mn-lt"/>
                <a:cs typeface="+mn-lt"/>
              </a:rPr>
              <a:t>,  na matematickém semináři ŠKOMAM, obětavá práce pro třídní kolektiv a  pomoc mladším studentům </a:t>
            </a:r>
            <a:br>
              <a:rPr lang="cs-CZ" sz="1800" dirty="0">
                <a:ea typeface="+mn-lt"/>
                <a:cs typeface="+mn-lt"/>
              </a:rPr>
            </a:br>
            <a:r>
              <a:rPr lang="cs-CZ" sz="1800" dirty="0">
                <a:ea typeface="+mn-lt"/>
                <a:cs typeface="+mn-lt"/>
              </a:rPr>
              <a:t>Pomaturitní studium: zeměpis a matematika se zaměřením na vzdělávání</a:t>
            </a:r>
            <a:endParaRPr lang="cs-CZ" sz="1800"/>
          </a:p>
          <a:p>
            <a:pPr algn="l"/>
            <a:endParaRPr lang="cs-CZ" dirty="0"/>
          </a:p>
          <a:p>
            <a:pPr algn="l"/>
            <a:endParaRPr lang="cs-CZ" b="1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b="1" dirty="0"/>
          </a:p>
        </p:txBody>
      </p:sp>
      <p:pic>
        <p:nvPicPr>
          <p:cNvPr id="5" name="Obrázek 5" descr="Obsah obrázku osoba, exteriér, muž, tráva&#10;&#10;Popis se vygeneroval automaticky.">
            <a:extLst>
              <a:ext uri="{FF2B5EF4-FFF2-40B4-BE49-F238E27FC236}">
                <a16:creationId xmlns:a16="http://schemas.microsoft.com/office/drawing/2014/main" id="{CBAC9857-4559-4AAA-9490-3E6FE1F75E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027" y="1750063"/>
            <a:ext cx="3188897" cy="4790535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72</Words>
  <Application>Microsoft Office PowerPoint</Application>
  <PresentationFormat>Předvádění na obrazovce (4:3)</PresentationFormat>
  <Paragraphs>25</Paragraphs>
  <Slides>12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Vrchol</vt:lpstr>
      <vt:lpstr> Nejlepších 10 maturantů 2020</vt:lpstr>
      <vt:lpstr>Jakub Danyś</vt:lpstr>
      <vt:lpstr>René Sasyn</vt:lpstr>
      <vt:lpstr>Tomáš Laba</vt:lpstr>
      <vt:lpstr>Samuel Klus </vt:lpstr>
      <vt:lpstr>Aneta Adamusová</vt:lpstr>
      <vt:lpstr>Markéta Hankeová </vt:lpstr>
      <vt:lpstr>Anna Bojková</vt:lpstr>
      <vt:lpstr>Radek Szotkowski</vt:lpstr>
      <vt:lpstr>Barbora Brysiová</vt:lpstr>
      <vt:lpstr> Eva Kajzarová</vt:lpstr>
      <vt:lpstr>Všem absolventům přejeme úspěchy dlážděnou cestu životem.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Debora Zubková</dc:title>
  <dc:creator>Windows User</dc:creator>
  <cp:lastModifiedBy>anna</cp:lastModifiedBy>
  <cp:revision>345</cp:revision>
  <dcterms:created xsi:type="dcterms:W3CDTF">2016-08-28T09:13:49Z</dcterms:created>
  <dcterms:modified xsi:type="dcterms:W3CDTF">2020-08-28T07:33:48Z</dcterms:modified>
</cp:coreProperties>
</file>