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8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PiazzaUnit%C3%A0_1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87508" y="4697505"/>
            <a:ext cx="10354234" cy="871566"/>
          </a:xfrm>
        </p:spPr>
        <p:txBody>
          <a:bodyPr>
            <a:noAutofit/>
          </a:bodyPr>
          <a:lstStyle/>
          <a:p>
            <a:pPr algn="ctr"/>
            <a:r>
              <a:rPr lang="cs-CZ" sz="9000" b="1" dirty="0">
                <a:latin typeface="Century Gothic" panose="020B0502020202020204" pitchFamily="34" charset="0"/>
              </a:rPr>
              <a:t>Školní zájezd Slovinsko</a:t>
            </a:r>
            <a:br>
              <a:rPr lang="cs-CZ" sz="9000" b="1" dirty="0">
                <a:latin typeface="Century Gothic" panose="020B0502020202020204" pitchFamily="34" charset="0"/>
              </a:rPr>
            </a:br>
            <a:r>
              <a:rPr lang="cs-CZ" sz="9000" b="1" dirty="0">
                <a:latin typeface="Century Gothic" panose="020B0502020202020204" pitchFamily="34" charset="0"/>
              </a:rPr>
              <a:t> 2017</a:t>
            </a:r>
            <a:endParaRPr lang="cs-CZ" sz="9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62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2271" y="414241"/>
            <a:ext cx="2891494" cy="4911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TextovéPole 10"/>
          <p:cNvSpPr txBox="1"/>
          <p:nvPr/>
        </p:nvSpPr>
        <p:spPr>
          <a:xfrm>
            <a:off x="483113" y="1434352"/>
            <a:ext cx="10981765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r>
              <a:rPr lang="cs-CZ" altLang="cs-CZ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Termín:	14. – 20. 5. 2017</a:t>
            </a:r>
            <a:r>
              <a:rPr lang="cs-CZ" altLang="cs-CZ" sz="32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endParaRPr lang="cs-CZ" altLang="cs-CZ" sz="2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tabLst>
                <a:tab pos="269875" algn="l"/>
                <a:tab pos="727075" algn="l"/>
              </a:tabLst>
            </a:pP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Večer odjezd od školy</a:t>
            </a: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tabLst>
                <a:tab pos="269875" algn="l"/>
                <a:tab pos="727075" algn="l"/>
              </a:tabLst>
            </a:pP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Jezírka Zelenci, </a:t>
            </a:r>
            <a:r>
              <a:rPr lang="cs-CZ" altLang="cs-CZ" sz="2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Planica</a:t>
            </a: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Kranjska</a:t>
            </a: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Gora, jezero </a:t>
            </a:r>
            <a:r>
              <a:rPr lang="cs-CZ" altLang="cs-CZ" sz="2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Bled</a:t>
            </a: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tabLst>
                <a:tab pos="269875" algn="l"/>
                <a:tab pos="727075" algn="l"/>
              </a:tabLst>
            </a:pP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Soutěska </a:t>
            </a:r>
            <a:r>
              <a:rPr lang="cs-CZ" altLang="cs-CZ" sz="2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Vintgar</a:t>
            </a: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Bohinjské</a:t>
            </a: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jezero, vodopády řeky Savice</a:t>
            </a:r>
            <a:endParaRPr lang="cs-CZ" altLang="cs-CZ" sz="2600" b="1" dirty="0">
              <a:latin typeface="Century Gothic" panose="020B0502020202020204" pitchFamily="34" charset="0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tabLst>
                <a:tab pos="269875" algn="l"/>
                <a:tab pos="727075" algn="l"/>
              </a:tabLst>
            </a:pP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Škocjanské</a:t>
            </a: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jeskyně (UNESCO), přístav </a:t>
            </a:r>
            <a:r>
              <a:rPr lang="cs-CZ" altLang="cs-CZ" sz="2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Piran</a:t>
            </a:r>
            <a:endParaRPr lang="cs-CZ" altLang="cs-CZ" sz="2600" b="1" dirty="0">
              <a:latin typeface="Century Gothic" panose="020B0502020202020204" pitchFamily="34" charset="0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tabLst>
                <a:tab pos="269875" algn="l"/>
                <a:tab pos="727075" algn="l"/>
              </a:tabLst>
            </a:pP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Relaxace u Jaderského moře, výlet do Terstu</a:t>
            </a:r>
            <a:endParaRPr lang="cs-CZ" altLang="cs-CZ" sz="2600" b="1" dirty="0">
              <a:latin typeface="Century Gothic" panose="020B0502020202020204" pitchFamily="34" charset="0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tabLst>
                <a:tab pos="269875" algn="l"/>
                <a:tab pos="727075" algn="l"/>
              </a:tabLst>
            </a:pP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Hlavní město Slovinska </a:t>
            </a:r>
            <a:r>
              <a:rPr lang="cs-CZ" altLang="cs-CZ" sz="2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Ljubljana</a:t>
            </a: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(Plečnikovy stavby, hrad)</a:t>
            </a:r>
            <a:endParaRPr lang="cs-CZ" altLang="cs-CZ" sz="2600" b="1" dirty="0">
              <a:latin typeface="Century Gothic" panose="020B0502020202020204" pitchFamily="34" charset="0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tabLst>
                <a:tab pos="269875" algn="l"/>
                <a:tab pos="727075" algn="l"/>
              </a:tabLst>
            </a:pPr>
            <a:r>
              <a:rPr lang="cs-CZ" altLang="cs-CZ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Návrat do ČR v ranních hodinách</a:t>
            </a:r>
            <a:endParaRPr lang="cs-CZ" altLang="cs-CZ" sz="2600" b="1" dirty="0">
              <a:latin typeface="Century Gothic" panose="020B0502020202020204" pitchFamily="34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r>
              <a:rPr lang="cs-CZ" altLang="cs-CZ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cs-CZ" sz="2800" b="1" dirty="0"/>
          </a:p>
        </p:txBody>
      </p:sp>
      <p:sp>
        <p:nvSpPr>
          <p:cNvPr id="12" name="Obdélník 11"/>
          <p:cNvSpPr/>
          <p:nvPr/>
        </p:nvSpPr>
        <p:spPr>
          <a:xfrm>
            <a:off x="483113" y="414241"/>
            <a:ext cx="3873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5000" b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SLOVINSKO</a:t>
            </a:r>
            <a:endParaRPr lang="cs-CZ" sz="5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29" y="560294"/>
            <a:ext cx="1748116" cy="87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75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2271" y="414241"/>
            <a:ext cx="2891494" cy="4911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TextovéPole 10"/>
          <p:cNvSpPr txBox="1"/>
          <p:nvPr/>
        </p:nvSpPr>
        <p:spPr>
          <a:xfrm>
            <a:off x="483113" y="1434352"/>
            <a:ext cx="1098176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r>
              <a:rPr lang="cs-CZ" altLang="cs-CZ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Termín:	14. – 20. 5. 2017</a:t>
            </a:r>
            <a:r>
              <a:rPr lang="cs-CZ" altLang="cs-CZ" sz="32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endParaRPr lang="cs-CZ" altLang="cs-CZ" sz="2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r>
              <a:rPr lang="cs-CZ" altLang="cs-CZ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cs-CZ" sz="2800" b="1" dirty="0"/>
          </a:p>
        </p:txBody>
      </p:sp>
      <p:sp>
        <p:nvSpPr>
          <p:cNvPr id="12" name="Obdélník 11"/>
          <p:cNvSpPr/>
          <p:nvPr/>
        </p:nvSpPr>
        <p:spPr>
          <a:xfrm>
            <a:off x="483113" y="414241"/>
            <a:ext cx="3873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5000" b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SLOVINSKO</a:t>
            </a:r>
            <a:endParaRPr lang="cs-CZ" sz="5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29" y="560294"/>
            <a:ext cx="1748116" cy="874058"/>
          </a:xfrm>
          <a:prstGeom prst="rect">
            <a:avLst/>
          </a:prstGeom>
        </p:spPr>
      </p:pic>
      <p:pic>
        <p:nvPicPr>
          <p:cNvPr id="6" name="Obrázek 1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5807" y="2038350"/>
            <a:ext cx="6477000" cy="481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7775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483113" y="1667435"/>
            <a:ext cx="1098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r>
              <a:rPr lang="cs-CZ" alt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DEN: Jezírka Zelenci, </a:t>
            </a:r>
            <a:r>
              <a:rPr lang="cs-CZ" altLang="cs-CZ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Planica</a:t>
            </a:r>
            <a:r>
              <a:rPr lang="cs-CZ" alt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Kranjska</a:t>
            </a:r>
            <a:r>
              <a:rPr lang="cs-CZ" alt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Gora, jezero </a:t>
            </a:r>
            <a:r>
              <a:rPr lang="cs-CZ" altLang="cs-CZ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Bled</a:t>
            </a:r>
            <a:r>
              <a:rPr lang="cs-CZ" alt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cs-CZ" sz="2800" b="1" dirty="0"/>
          </a:p>
        </p:txBody>
      </p:sp>
      <p:sp>
        <p:nvSpPr>
          <p:cNvPr id="12" name="Obdélník 11"/>
          <p:cNvSpPr/>
          <p:nvPr/>
        </p:nvSpPr>
        <p:spPr>
          <a:xfrm>
            <a:off x="483113" y="414241"/>
            <a:ext cx="3873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5000" b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SLOVINSKO</a:t>
            </a:r>
            <a:endParaRPr lang="cs-CZ" sz="5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29" y="560294"/>
            <a:ext cx="1748116" cy="87405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2" y="2303930"/>
            <a:ext cx="3068661" cy="40915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057" y="3131203"/>
            <a:ext cx="3285565" cy="246417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282" y="2717566"/>
            <a:ext cx="4352366" cy="32642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2271" y="414241"/>
            <a:ext cx="2891494" cy="4911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3039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483113" y="1667435"/>
            <a:ext cx="1170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r>
              <a:rPr lang="cs-CZ" alt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DEN: Soutěska </a:t>
            </a:r>
            <a:r>
              <a:rPr lang="cs-CZ" altLang="cs-CZ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Vintgar</a:t>
            </a:r>
            <a:r>
              <a:rPr lang="cs-CZ" alt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Bohinjské</a:t>
            </a:r>
            <a:r>
              <a:rPr lang="cs-CZ" alt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jezero, vodopády řeky Savice </a:t>
            </a:r>
            <a:r>
              <a:rPr lang="cs-CZ" altLang="cs-CZ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cs-CZ" sz="2800" b="1" dirty="0"/>
          </a:p>
        </p:txBody>
      </p:sp>
      <p:sp>
        <p:nvSpPr>
          <p:cNvPr id="12" name="Obdélník 11"/>
          <p:cNvSpPr/>
          <p:nvPr/>
        </p:nvSpPr>
        <p:spPr>
          <a:xfrm>
            <a:off x="483113" y="414241"/>
            <a:ext cx="3873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5000" b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SLOVINSKO</a:t>
            </a:r>
            <a:endParaRPr lang="cs-CZ" sz="5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29" y="560294"/>
            <a:ext cx="1748116" cy="8740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579" y="4306980"/>
            <a:ext cx="3025589" cy="22691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513" y="2423738"/>
            <a:ext cx="3242795" cy="24320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18" y="2273976"/>
            <a:ext cx="4769816" cy="31676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2271" y="414241"/>
            <a:ext cx="2891494" cy="4911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6207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483113" y="1667435"/>
            <a:ext cx="11708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r>
              <a:rPr lang="cs-CZ" alt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DEN: </a:t>
            </a:r>
            <a:r>
              <a:rPr lang="cs-CZ" altLang="cs-CZ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Škocjanské</a:t>
            </a:r>
            <a:r>
              <a:rPr lang="cs-CZ" alt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jeskyně (UNESCO), přístav </a:t>
            </a:r>
            <a:r>
              <a:rPr lang="cs-CZ" altLang="cs-CZ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Piran</a:t>
            </a:r>
            <a:endParaRPr lang="cs-CZ" altLang="cs-CZ" sz="2800" b="1" dirty="0">
              <a:latin typeface="Century Gothic" panose="020B0502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r>
              <a:rPr lang="cs-CZ" altLang="cs-CZ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cs-CZ" sz="2800" b="1" dirty="0"/>
          </a:p>
        </p:txBody>
      </p:sp>
      <p:sp>
        <p:nvSpPr>
          <p:cNvPr id="12" name="Obdélník 11"/>
          <p:cNvSpPr/>
          <p:nvPr/>
        </p:nvSpPr>
        <p:spPr>
          <a:xfrm>
            <a:off x="483113" y="414241"/>
            <a:ext cx="3873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5000" b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SLOVINSKO</a:t>
            </a:r>
            <a:endParaRPr lang="cs-CZ" sz="5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29" y="560294"/>
            <a:ext cx="1748116" cy="87405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89" y="2501553"/>
            <a:ext cx="3443428" cy="258257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1" y="2501553"/>
            <a:ext cx="3203362" cy="239942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356" y="4269538"/>
            <a:ext cx="4888574" cy="244428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2271" y="414241"/>
            <a:ext cx="2891494" cy="4911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556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483113" y="1667435"/>
            <a:ext cx="11708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r>
              <a:rPr lang="cs-CZ" alt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DEN: Relaxace u Jaderského moře, výlet do Terstu</a:t>
            </a:r>
            <a:endParaRPr lang="cs-CZ" altLang="cs-CZ" sz="2800" b="1" dirty="0">
              <a:latin typeface="Century Gothic" panose="020B0502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r>
              <a:rPr lang="cs-CZ" altLang="cs-CZ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cs-CZ" sz="2800" b="1" dirty="0"/>
          </a:p>
        </p:txBody>
      </p:sp>
      <p:sp>
        <p:nvSpPr>
          <p:cNvPr id="12" name="Obdélník 11"/>
          <p:cNvSpPr/>
          <p:nvPr/>
        </p:nvSpPr>
        <p:spPr>
          <a:xfrm>
            <a:off x="483113" y="414241"/>
            <a:ext cx="3873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5000" b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SLOVINSKO</a:t>
            </a:r>
            <a:endParaRPr lang="cs-CZ" sz="5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29" y="560294"/>
            <a:ext cx="1748116" cy="8740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297" y="2364887"/>
            <a:ext cx="3744806" cy="28049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41" y="2336227"/>
            <a:ext cx="2516509" cy="286882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2271" y="414241"/>
            <a:ext cx="2891494" cy="4911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146" name="Picture 2" descr="Piazza Unità d'Italia">
            <a:hlinkClick r:id="rId6" tooltip="Piazza Unità d'Italia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99734" y="1011482"/>
            <a:ext cx="2381250" cy="1790701"/>
          </a:xfrm>
          <a:prstGeom prst="rect">
            <a:avLst/>
          </a:prstGeom>
          <a:noFill/>
        </p:spPr>
      </p:pic>
      <p:pic>
        <p:nvPicPr>
          <p:cNvPr id="6148" name="Picture 4" descr="vůz tramvaj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06153" y="3772755"/>
            <a:ext cx="3729892" cy="2797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053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483113" y="1667435"/>
            <a:ext cx="1170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r>
              <a:rPr lang="cs-CZ" alt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DEN: Hlavní město Slovinska </a:t>
            </a:r>
            <a:r>
              <a:rPr lang="cs-CZ" altLang="cs-CZ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Ljubljana</a:t>
            </a:r>
            <a:r>
              <a:rPr lang="cs-CZ" alt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(Plečnikovy stavby, hrad)</a:t>
            </a:r>
            <a:endParaRPr lang="cs-CZ" altLang="cs-CZ" sz="2800" b="1" dirty="0">
              <a:latin typeface="Century Gothic" panose="020B0502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83113" y="414241"/>
            <a:ext cx="3873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5000" b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SLOVINSKO</a:t>
            </a:r>
            <a:endParaRPr lang="cs-CZ" sz="5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29" y="560294"/>
            <a:ext cx="1748116" cy="87405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68" y="2268070"/>
            <a:ext cx="5277308" cy="32362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940" y="3506724"/>
            <a:ext cx="5584213" cy="312715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2271" y="414241"/>
            <a:ext cx="2891494" cy="4911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3816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2271" y="414241"/>
            <a:ext cx="2891494" cy="4911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TextovéPole 10"/>
          <p:cNvSpPr txBox="1"/>
          <p:nvPr/>
        </p:nvSpPr>
        <p:spPr>
          <a:xfrm>
            <a:off x="483113" y="1434352"/>
            <a:ext cx="10981765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r>
              <a:rPr lang="cs-CZ" altLang="cs-CZ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Termín:	 14. – 20. 5. 2017</a:t>
            </a:r>
            <a:r>
              <a:rPr lang="cs-CZ" altLang="cs-CZ" sz="32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r>
              <a:rPr lang="cs-CZ" altLang="cs-CZ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Cena:	6 500,- Kč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9875" algn="l"/>
                <a:tab pos="727075" algn="l"/>
              </a:tabLst>
            </a:pPr>
            <a:endParaRPr lang="cs-CZ" altLang="cs-CZ" sz="1000" b="1" dirty="0">
              <a:latin typeface="Century Gothic" panose="020B050202020202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cs-CZ" sz="2000" u="sng" dirty="0">
                <a:latin typeface="Century Gothic" panose="020B0502020202020204" pitchFamily="34" charset="0"/>
              </a:rPr>
              <a:t>Cena zahrnuje:</a:t>
            </a:r>
            <a:endParaRPr lang="cs-CZ" sz="2000" dirty="0">
              <a:latin typeface="Century Gothic" panose="020B0502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Gothic" panose="020B0502020202020204" pitchFamily="34" charset="0"/>
              </a:rPr>
              <a:t>dopravu klimatizovaným autobusem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latin typeface="Century Gothic" panose="020B0502020202020204" pitchFamily="34" charset="0"/>
              </a:rPr>
              <a:t>4x ubytování v penzionu se snídaní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Gothic" panose="020B0502020202020204" pitchFamily="34" charset="0"/>
              </a:rPr>
              <a:t>průvodce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Gothic" panose="020B0502020202020204" pitchFamily="34" charset="0"/>
              </a:rPr>
              <a:t>komplexní cestovní pojištění včetně léčebných výloh a pojištění storna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Gothic" panose="020B0502020202020204" pitchFamily="34" charset="0"/>
              </a:rPr>
              <a:t>informační materiály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Gothic" panose="020B0502020202020204" pitchFamily="34" charset="0"/>
              </a:rPr>
              <a:t>pojištění proti úpadku cestovní kanceláře</a:t>
            </a:r>
          </a:p>
          <a:p>
            <a:r>
              <a:rPr lang="cs-CZ" sz="2000" dirty="0">
                <a:latin typeface="Century Gothic" panose="020B0502020202020204" pitchFamily="34" charset="0"/>
              </a:rPr>
              <a:t> </a:t>
            </a:r>
          </a:p>
          <a:p>
            <a:r>
              <a:rPr lang="cs-CZ" sz="2000" u="sng" dirty="0">
                <a:latin typeface="Century Gothic" panose="020B0502020202020204" pitchFamily="34" charset="0"/>
              </a:rPr>
              <a:t>Cena nezahrnuje:</a:t>
            </a:r>
            <a:endParaRPr lang="cs-CZ" sz="2000" dirty="0">
              <a:latin typeface="Century Gothic" panose="020B0502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Gothic" panose="020B0502020202020204" pitchFamily="34" charset="0"/>
              </a:rPr>
              <a:t>vstupy do památkových objektů (</a:t>
            </a:r>
            <a:r>
              <a:rPr lang="cs-CZ" sz="2000" b="1">
                <a:latin typeface="Century Gothic" panose="020B0502020202020204" pitchFamily="34" charset="0"/>
              </a:rPr>
              <a:t>cca </a:t>
            </a:r>
            <a:r>
              <a:rPr lang="cs-CZ" sz="2000" b="1" smtClean="0">
                <a:latin typeface="Century Gothic" panose="020B0502020202020204" pitchFamily="34" charset="0"/>
              </a:rPr>
              <a:t>32 </a:t>
            </a:r>
            <a:r>
              <a:rPr lang="cs-CZ" sz="2000" b="1" dirty="0">
                <a:latin typeface="Century Gothic" panose="020B0502020202020204" pitchFamily="34" charset="0"/>
              </a:rPr>
              <a:t>EURO</a:t>
            </a:r>
            <a:r>
              <a:rPr lang="cs-CZ" sz="2000" dirty="0"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Gothic" panose="020B0502020202020204" pitchFamily="34" charset="0"/>
              </a:rPr>
              <a:t>stravování</a:t>
            </a:r>
            <a:endParaRPr lang="cs-CZ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83113" y="414241"/>
            <a:ext cx="3873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5000" b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SLOVINSKO</a:t>
            </a:r>
            <a:endParaRPr lang="cs-CZ" sz="5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29" y="560294"/>
            <a:ext cx="1748116" cy="87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32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TM03457452[[fn=Nebesa]]</Template>
  <TotalTime>172</TotalTime>
  <Words>81</Words>
  <Application>Microsoft Office PowerPoint</Application>
  <PresentationFormat>Vlastní</PresentationFormat>
  <Paragraphs>43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Nebe</vt:lpstr>
      <vt:lpstr>Školní zájezd Slovinsko  2017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zájezd Slovinsko 2017</dc:title>
  <dc:creator>Gajdzica Tomáš</dc:creator>
  <cp:lastModifiedBy>ivana.krckova</cp:lastModifiedBy>
  <cp:revision>22</cp:revision>
  <dcterms:created xsi:type="dcterms:W3CDTF">2016-08-28T19:32:33Z</dcterms:created>
  <dcterms:modified xsi:type="dcterms:W3CDTF">2016-08-30T10:36:27Z</dcterms:modified>
</cp:coreProperties>
</file>