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3" r:id="rId9"/>
    <p:sldId id="265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DB84-51B9-4F37-B64C-2001FD9B46EF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A1C3-F3BD-46A1-8F94-83C512C3E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6916-09F6-40C4-AF53-F2FC86CF093A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D858-8094-4028-90C2-587CFA5913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F9C9-BE42-463A-BD93-47DA4C7C5374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1302-8E25-4110-9F6C-CB6614586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0AE7-40A5-483A-B8BA-009CD0B31E97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52BF-5FBF-4028-B90E-5F91C8B26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5A7A-FEA0-4033-A25A-D5F865EE0BDF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DDF5-E0A5-4D31-967D-2B948F2162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BE54-0360-42DB-9EA1-21D20D402312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7929-ED80-4998-842A-07C8B22D12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16A9-2981-4403-9DFE-B3638C4667A7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34A0-76E3-4F07-9255-1DD3468D03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0B48-0272-4812-A711-A5E1316EE7CB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DBB9-EF5C-4D26-A7C2-D32437F7A6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D56F-1053-44A4-A24D-D4AE429FA972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3597-5566-496F-A32B-67AEB351E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4E8D-70EE-4236-BBF5-E26D5416019A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9A88-E23A-43DF-AF67-CF78B8A75E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A86D-A6A2-4CA7-A30F-1495D3B91015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FD2B-08F6-41C5-9A6E-9EF6D72F1E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6CBE5C-EA15-4017-B3A9-15B51A4AE606}" type="datetimeFigureOut">
              <a:rPr lang="cs-CZ"/>
              <a:pPr>
                <a:defRPr/>
              </a:pPr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AF22BF-733A-450B-BB72-3BCC6A018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7200" b="1" smtClean="0">
                <a:solidFill>
                  <a:srgbClr val="002060"/>
                </a:solidFill>
              </a:rPr>
              <a:t>RAKOUSKO - ALPY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70C0"/>
                </a:solidFill>
              </a:rPr>
              <a:t>ZILLERTAL 14.-18.3. 2016</a:t>
            </a:r>
          </a:p>
          <a:p>
            <a:pPr eaLnBrk="1" hangingPunct="1"/>
            <a:r>
              <a:rPr lang="cs-CZ" b="1" smtClean="0">
                <a:solidFill>
                  <a:srgbClr val="0070C0"/>
                </a:solidFill>
              </a:rPr>
              <a:t>PENZION GEMSHORN</a:t>
            </a:r>
          </a:p>
        </p:txBody>
      </p:sp>
      <p:pic>
        <p:nvPicPr>
          <p:cNvPr id="13315" name="Picture 2" descr="http://www.sportovky-zimni.cz/wp-content/uploads/2013/01/LY%C5%BDA%C5%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0350"/>
            <a:ext cx="52006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75"/>
            <a:ext cx="91440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70C0"/>
                </a:solidFill>
              </a:rPr>
              <a:t>ZILLERTAL  ARENA</a:t>
            </a:r>
          </a:p>
        </p:txBody>
      </p:sp>
      <p:pic>
        <p:nvPicPr>
          <p:cNvPr id="15362" name="Picture 2" descr="https://img.oastatic.com/img/671/335/fit/8001927/panorama-zillertal-ar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70564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2060"/>
                </a:solidFill>
              </a:rPr>
              <a:t>PENZION GEMSHORN</a:t>
            </a:r>
          </a:p>
        </p:txBody>
      </p:sp>
      <p:pic>
        <p:nvPicPr>
          <p:cNvPr id="16386" name="Picture 2" descr="http://dovolena.zasluncem.cz/fotky/776/77648/48014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4817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70C0"/>
                </a:solidFill>
              </a:rPr>
              <a:t>GEMSHORN</a:t>
            </a:r>
          </a:p>
        </p:txBody>
      </p:sp>
      <p:pic>
        <p:nvPicPr>
          <p:cNvPr id="17410" name="Picture 2" descr="http://i.ck.cz/f/5438/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39957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http://www.vastainvest.cz/images/gemshor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 descr="http://schlittenstadl.at/tl_files/images/header/rodelverlei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28775"/>
            <a:ext cx="4500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4787900" y="2708275"/>
            <a:ext cx="4716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KABINKOVÁ  LANOVKA  U PENZIONU GEMSHORN</a:t>
            </a:r>
            <a:endParaRPr lang="cs-CZ">
              <a:ea typeface="Calibri" pitchFamily="34" charset="0"/>
              <a:cs typeface="Arial" charset="0"/>
            </a:endParaRPr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0" y="1341438"/>
            <a:ext cx="2411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SÁŇKAŘSKÁ DRÁHA 5km</a:t>
            </a:r>
            <a:endParaRPr lang="cs-CZ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.ck.cz/f/67722/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50" y="3933825"/>
            <a:ext cx="49498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http://www.daen.cz/fotky/velky/penzion-gemshorn-hainzenberg-vlastni-socialni-zariz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14675"/>
            <a:ext cx="2800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www.ckglobtour.cz/images/500/ski/at_gemshor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0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.ck.cz/f/82488/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60350"/>
            <a:ext cx="49911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60350"/>
            <a:ext cx="2555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POKOJ SE SOCIÁLNÍM ZAŘÍZENÍM</a:t>
            </a:r>
            <a:endParaRPr lang="cs-CZ">
              <a:ea typeface="Calibri" pitchFamily="34" charset="0"/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427538" y="0"/>
            <a:ext cx="316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SPOLEČENSKÁ MÍSTNOST</a:t>
            </a:r>
            <a:endParaRPr lang="cs-CZ">
              <a:ea typeface="Calibri" pitchFamily="34" charset="0"/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43438" y="3644900"/>
            <a:ext cx="2771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RELAXAČNÍ CENTRUM</a:t>
            </a:r>
            <a:endParaRPr lang="cs-CZ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2060"/>
                </a:solidFill>
              </a:rPr>
              <a:t>AREÁL HAINSENBERG</a:t>
            </a:r>
          </a:p>
        </p:txBody>
      </p:sp>
      <p:pic>
        <p:nvPicPr>
          <p:cNvPr id="19458" name="Picture 2" descr="http://i.ck.cz/f/67663/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05263"/>
            <a:ext cx="38512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www.klassenfahrten-kluehspies.de/typo3temp/pics/zillertal_arena_gerlosstein_hainzenberg_karte_01_2ba21f7f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52927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70C0"/>
                </a:solidFill>
              </a:rPr>
              <a:t>LYŽAŘSKÉ ZÁŽITKY Z ALP</a:t>
            </a:r>
          </a:p>
        </p:txBody>
      </p:sp>
      <p:pic>
        <p:nvPicPr>
          <p:cNvPr id="20482" name="Picture 2" descr="http://www.nakupvakci.cz/uploaded/zahranici-lyzov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4817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ZDROJE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9388" y="2206625"/>
            <a:ext cx="7197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https://www.google.cz/search?hl=cs&amp;tbm=isch&amp;q=gemshorn+penzion&amp;ei=B8k0VaOtDYGcsgHz24CoCg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38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Motiv sady Office</vt:lpstr>
      <vt:lpstr>RAKOUSKO - ALPY</vt:lpstr>
      <vt:lpstr>Snímek 2</vt:lpstr>
      <vt:lpstr>ZILLERTAL  ARENA</vt:lpstr>
      <vt:lpstr>PENZION GEMSHORN</vt:lpstr>
      <vt:lpstr>GEMSHORN</vt:lpstr>
      <vt:lpstr>Snímek 6</vt:lpstr>
      <vt:lpstr>AREÁL HAINSENBERG</vt:lpstr>
      <vt:lpstr>LYŽAŘSKÉ ZÁŽITKY Z ALP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RAKOUSKO - ALPY</dc:title>
  <dc:creator>sarka.dohnalova</dc:creator>
  <cp:lastModifiedBy>sarka.dohnalova</cp:lastModifiedBy>
  <cp:revision>14</cp:revision>
  <dcterms:created xsi:type="dcterms:W3CDTF">2015-04-12T07:41:05Z</dcterms:created>
  <dcterms:modified xsi:type="dcterms:W3CDTF">2015-04-20T09:40:44Z</dcterms:modified>
</cp:coreProperties>
</file>