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0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1FC9-4A4C-400B-9471-B942F09F8F5F}" type="datetimeFigureOut">
              <a:rPr lang="cs-CZ" smtClean="0"/>
              <a:pPr/>
              <a:t>1.9.2014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BAB5-1008-42C4-B5DA-322E8B4B159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44807254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1FC9-4A4C-400B-9471-B942F09F8F5F}" type="datetimeFigureOut">
              <a:rPr lang="cs-CZ" smtClean="0"/>
              <a:pPr/>
              <a:t>1.9.2014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BAB5-1008-42C4-B5DA-322E8B4B159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80783034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1FC9-4A4C-400B-9471-B942F09F8F5F}" type="datetimeFigureOut">
              <a:rPr lang="cs-CZ" smtClean="0"/>
              <a:pPr/>
              <a:t>1.9.2014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BAB5-1008-42C4-B5DA-322E8B4B159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13570202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1FC9-4A4C-400B-9471-B942F09F8F5F}" type="datetimeFigureOut">
              <a:rPr lang="cs-CZ" smtClean="0"/>
              <a:pPr/>
              <a:t>1.9.2014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BAB5-1008-42C4-B5DA-322E8B4B159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41335827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1FC9-4A4C-400B-9471-B942F09F8F5F}" type="datetimeFigureOut">
              <a:rPr lang="cs-CZ" smtClean="0"/>
              <a:pPr/>
              <a:t>1.9.2014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BAB5-1008-42C4-B5DA-322E8B4B159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70155177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1FC9-4A4C-400B-9471-B942F09F8F5F}" type="datetimeFigureOut">
              <a:rPr lang="cs-CZ" smtClean="0"/>
              <a:pPr/>
              <a:t>1.9.2014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BAB5-1008-42C4-B5DA-322E8B4B159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24679458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1FC9-4A4C-400B-9471-B942F09F8F5F}" type="datetimeFigureOut">
              <a:rPr lang="cs-CZ" smtClean="0"/>
              <a:pPr/>
              <a:t>1.9.2014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BAB5-1008-42C4-B5DA-322E8B4B159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58693652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1FC9-4A4C-400B-9471-B942F09F8F5F}" type="datetimeFigureOut">
              <a:rPr lang="cs-CZ" smtClean="0"/>
              <a:pPr/>
              <a:t>1.9.2014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BAB5-1008-42C4-B5DA-322E8B4B159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26873649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1FC9-4A4C-400B-9471-B942F09F8F5F}" type="datetimeFigureOut">
              <a:rPr lang="cs-CZ" smtClean="0"/>
              <a:pPr/>
              <a:t>1.9.2014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BAB5-1008-42C4-B5DA-322E8B4B159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52532933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1FC9-4A4C-400B-9471-B942F09F8F5F}" type="datetimeFigureOut">
              <a:rPr lang="cs-CZ" smtClean="0"/>
              <a:pPr/>
              <a:t>1.9.2014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BAB5-1008-42C4-B5DA-322E8B4B159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83400737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1FC9-4A4C-400B-9471-B942F09F8F5F}" type="datetimeFigureOut">
              <a:rPr lang="cs-CZ" smtClean="0"/>
              <a:pPr/>
              <a:t>1.9.2014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CBAB5-1008-42C4-B5DA-322E8B4B159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3048349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41FC9-4A4C-400B-9471-B942F09F8F5F}" type="datetimeFigureOut">
              <a:rPr lang="cs-CZ" smtClean="0"/>
              <a:pPr/>
              <a:t>1.9.2014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CBAB5-1008-42C4-B5DA-322E8B4B159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47687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\\dell\Vyuka\ICT\BRUDN&#193;\&#353;v\abba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lajky-statu.luksoft.cz/nahled-velky/svedska_vlaj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30322"/>
            <a:ext cx="4680000" cy="292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Soukrome\Foto\01 - Vylety\2012-05-1-9 - Švedsko\Prezentace-mamka\dánsk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474" y="620688"/>
            <a:ext cx="4680000" cy="312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-1" y="0"/>
            <a:ext cx="9110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i="1" dirty="0" smtClean="0"/>
              <a:t>Přírodovědná exkurze</a:t>
            </a:r>
            <a:endParaRPr lang="cs-CZ" sz="4000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5292080" y="1766407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i="1" dirty="0" smtClean="0"/>
              <a:t>Dánsko</a:t>
            </a:r>
            <a:endParaRPr lang="cs-CZ" sz="4800" b="1" i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1475656" y="4877323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i="1" dirty="0" smtClean="0"/>
              <a:t>Švédsko</a:t>
            </a:r>
            <a:endParaRPr lang="cs-CZ" sz="4800" b="1" i="1" dirty="0"/>
          </a:p>
        </p:txBody>
      </p:sp>
      <p:pic>
        <p:nvPicPr>
          <p:cNvPr id="7" name="abb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115954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4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755576" y="44624"/>
            <a:ext cx="23408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i="1" dirty="0" smtClean="0"/>
              <a:t>Stockholm</a:t>
            </a:r>
            <a:endParaRPr lang="cs-CZ" sz="4000" i="1" dirty="0"/>
          </a:p>
        </p:txBody>
      </p:sp>
      <p:pic>
        <p:nvPicPr>
          <p:cNvPr id="10242" name="Picture 2" descr="D:\Soukrome\Foto\01 - Vylety\2012-05-1-9 - Švedsko\Prezentace-mamka\Sverige - 2012 - 1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" y="692696"/>
            <a:ext cx="4572000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Soukrome\Foto\01 - Vylety\2012-05-1-9 - Švedsko\Sverige - 2012 - 1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" y="3817916"/>
            <a:ext cx="4572000" cy="304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Soukrome\Foto\01 - Vylety\2012-05-1-9 - Švedsko\Prezentace-mamka\Sverige - 2012 - 1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7844" y="692696"/>
            <a:ext cx="4106156" cy="617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9889185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Soukrome\Foto\01 - Vylety\2012-05-1-9 - Švedsko\Sverige - 2012 - 2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73424"/>
            <a:ext cx="344740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Soukrome\Foto\01 - Vylety\2012-05-1-9 - Švedsko\Sverige - 2012 - 2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85" r="8750"/>
          <a:stretch/>
        </p:blipFill>
        <p:spPr bwMode="auto">
          <a:xfrm>
            <a:off x="0" y="0"/>
            <a:ext cx="9144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Soukrome\Foto\01 - Vylety\2012-05-1-9 - Švedsko\Sverige - 2012 - 2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0"/>
            <a:ext cx="458390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292079" y="2204864"/>
            <a:ext cx="2292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i="1" dirty="0" smtClean="0"/>
              <a:t>rašeliniště</a:t>
            </a:r>
            <a:endParaRPr lang="cs-CZ" sz="4000" i="1" dirty="0"/>
          </a:p>
        </p:txBody>
      </p:sp>
    </p:spTree>
    <p:extLst>
      <p:ext uri="{BB962C8B-B14F-4D97-AF65-F5344CB8AC3E}">
        <p14:creationId xmlns:p14="http://schemas.microsoft.com/office/powerpoint/2010/main" xmlns="" val="119139847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115616" y="5164753"/>
            <a:ext cx="2989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i="1" dirty="0" smtClean="0"/>
              <a:t>Volné aktivity</a:t>
            </a:r>
            <a:endParaRPr lang="cs-CZ" sz="4000" i="1" dirty="0"/>
          </a:p>
        </p:txBody>
      </p:sp>
      <p:pic>
        <p:nvPicPr>
          <p:cNvPr id="12290" name="Picture 2" descr="D:\Soukrome\Foto\01 - Vylety\2012-05-1-9 - Švedsko\Prezentace-mamka\P10005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5004048" cy="375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Soukrome\Foto\01 - Vylety\2012-05-1-9 - Švedsko\Sverige - 2012 - 2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7085"/>
            <a:ext cx="3851920" cy="644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038004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228184" y="1268760"/>
            <a:ext cx="16738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i="1" dirty="0" smtClean="0"/>
              <a:t>Malmö</a:t>
            </a:r>
            <a:endParaRPr lang="cs-CZ" sz="4000" i="1" dirty="0"/>
          </a:p>
        </p:txBody>
      </p:sp>
      <p:pic>
        <p:nvPicPr>
          <p:cNvPr id="13315" name="Picture 3" descr="D:\Soukrome\Foto\01 - Vylety\2012-05-1-9 - Švedsko\Prezentace-mamka\Sverige - 2012 - 2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813" y="0"/>
            <a:ext cx="5040000" cy="334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Soukrome\Foto\01 - Vylety\2012-05-1-9 - Švedsko\Sverige - 2012 - 2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0286" y="3387039"/>
            <a:ext cx="5220000" cy="347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826023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Soukrome\Foto\01 - Vylety\2012-05-1-9 - Švedsko\Sverige - 2012 - 2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111"/>
          <a:stretch/>
        </p:blipFill>
        <p:spPr bwMode="auto">
          <a:xfrm>
            <a:off x="-23813" y="0"/>
            <a:ext cx="9167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0" y="541145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4400" dirty="0" smtClean="0">
                <a:solidFill>
                  <a:schemeClr val="bg1"/>
                </a:solidFill>
              </a:rPr>
              <a:t>Hřejivý sever láka na své krásy.</a:t>
            </a:r>
          </a:p>
          <a:p>
            <a:pPr algn="r"/>
            <a:r>
              <a:rPr lang="cs-CZ" sz="4400" dirty="0" smtClean="0">
                <a:solidFill>
                  <a:schemeClr val="bg1"/>
                </a:solidFill>
              </a:rPr>
              <a:t>Nahlédnete?</a:t>
            </a:r>
            <a:r>
              <a:rPr lang="en-US" sz="4400" dirty="0" smtClean="0">
                <a:solidFill>
                  <a:schemeClr val="bg1"/>
                </a:solidFill>
              </a:rPr>
              <a:t>!</a:t>
            </a:r>
            <a:endParaRPr lang="cs-CZ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147302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oukrome\Foto\01 - Vylety\2012-05-1-9 - Švedsko\Prezentace-mamka\Svedsko-map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6735611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oukrome\Foto\01 - Vylety\2012-05-1-9 - Švedsko\Prezentace-mamka\Sverige - 2012 - 2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68596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2298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i="1" dirty="0" smtClean="0"/>
              <a:t>Pension </a:t>
            </a:r>
            <a:r>
              <a:rPr lang="cs-CZ" sz="4000" i="1" dirty="0" err="1" smtClean="0"/>
              <a:t>Anneberg</a:t>
            </a:r>
            <a:endParaRPr lang="cs-CZ" sz="4000" i="1" dirty="0"/>
          </a:p>
        </p:txBody>
      </p:sp>
    </p:spTree>
    <p:extLst>
      <p:ext uri="{BB962C8B-B14F-4D97-AF65-F5344CB8AC3E}">
        <p14:creationId xmlns:p14="http://schemas.microsoft.com/office/powerpoint/2010/main" xmlns="" val="381079201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14799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i="1" dirty="0" smtClean="0"/>
              <a:t>Poznávací výlety</a:t>
            </a:r>
            <a:endParaRPr lang="cs-CZ" sz="4000" i="1" dirty="0"/>
          </a:p>
        </p:txBody>
      </p:sp>
      <p:pic>
        <p:nvPicPr>
          <p:cNvPr id="4099" name="Picture 3" descr="D:\Soukrome\Foto\01 - Vylety\2012-05-1-9 - Švedsko\Prezentace-mamka\svedsko-map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75005"/>
            <a:ext cx="9144000" cy="453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524631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oukrome\Foto\01 - Vylety\2012-05-1-9 - Švedsko\Prezentace-mamka\Sverige - 2012 - 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6654" y="260648"/>
            <a:ext cx="498412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Soukrome\Foto\01 - Vylety\2012-05-1-9 - Švedsko\Prezentace-mamka\Sverige - 2012 - 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42366"/>
            <a:ext cx="4604389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Soukrome\Foto\01 - Vylety\2012-05-1-9 - Švedsko\Prezentace-mamka\Sverige - 2012 - 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3708" y="3742366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115616" y="1562889"/>
            <a:ext cx="1496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i="1" dirty="0" smtClean="0"/>
              <a:t>Kodaň</a:t>
            </a:r>
            <a:endParaRPr lang="cs-CZ" sz="4000" i="1" dirty="0"/>
          </a:p>
        </p:txBody>
      </p:sp>
    </p:spTree>
    <p:extLst>
      <p:ext uri="{BB962C8B-B14F-4D97-AF65-F5344CB8AC3E}">
        <p14:creationId xmlns:p14="http://schemas.microsoft.com/office/powerpoint/2010/main" xmlns="" val="321404156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Soukrome\Foto\01 - Vylety\2012-05-1-9 - Švedsko\Prezentace-mamka\Sverige - 2012 - 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146081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Soukrome\Foto\01 - Vylety\2012-05-1-9 - Švedsko\Prezentace-mamka\Sverige - 2012 - 0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640" y="3458815"/>
            <a:ext cx="514336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203080" y="1356056"/>
            <a:ext cx="1742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i="1" dirty="0" err="1" smtClean="0"/>
              <a:t>Grann</a:t>
            </a:r>
            <a:r>
              <a:rPr lang="cs-CZ" sz="4000" i="1" dirty="0" err="1"/>
              <a:t>ä</a:t>
            </a:r>
            <a:endParaRPr lang="cs-CZ" sz="400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971600" y="4814872"/>
            <a:ext cx="19030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i="1" dirty="0" err="1" smtClean="0"/>
              <a:t>Visingsö</a:t>
            </a:r>
            <a:endParaRPr lang="cs-CZ" sz="4000" i="1" dirty="0"/>
          </a:p>
        </p:txBody>
      </p:sp>
    </p:spTree>
    <p:extLst>
      <p:ext uri="{BB962C8B-B14F-4D97-AF65-F5344CB8AC3E}">
        <p14:creationId xmlns:p14="http://schemas.microsoft.com/office/powerpoint/2010/main" xmlns="" val="127151006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Soukrome\Foto\01 - Vylety\2012-05-1-9 - Švedsko\Prezentace-mamka\Sverige - 2012 - 0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4572000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Soukrome\Foto\01 - Vylety\2012-05-1-9 - Švedsko\Sverige - 2012 - 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50741"/>
            <a:ext cx="4572000" cy="304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Soukrome\Foto\01 - Vylety\2012-05-1-9 - Švedsko\Sverige - 2012 - 1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136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755576" y="44624"/>
            <a:ext cx="21508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i="1" dirty="0" smtClean="0"/>
              <a:t>Göteborg</a:t>
            </a:r>
            <a:endParaRPr lang="cs-CZ" sz="4000" i="1" dirty="0"/>
          </a:p>
        </p:txBody>
      </p:sp>
    </p:spTree>
    <p:extLst>
      <p:ext uri="{BB962C8B-B14F-4D97-AF65-F5344CB8AC3E}">
        <p14:creationId xmlns:p14="http://schemas.microsoft.com/office/powerpoint/2010/main" xmlns="" val="148999254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Soukrome\Foto\01 - Vylety\2012-05-1-9 - Švedsko\Prezentace-mamka\Sverige - 2012 - 1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8316416" cy="552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55576" y="44624"/>
            <a:ext cx="7034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i="1" dirty="0" err="1" smtClean="0"/>
              <a:t>Huskvarna</a:t>
            </a:r>
            <a:r>
              <a:rPr lang="cs-CZ" sz="4000" i="1" dirty="0" smtClean="0"/>
              <a:t> – museum </a:t>
            </a:r>
            <a:r>
              <a:rPr lang="cs-CZ" sz="4000" i="1" dirty="0" err="1" smtClean="0"/>
              <a:t>Husqvarna</a:t>
            </a:r>
            <a:endParaRPr lang="cs-CZ" sz="4000" i="1" dirty="0"/>
          </a:p>
        </p:txBody>
      </p:sp>
    </p:spTree>
    <p:extLst>
      <p:ext uri="{BB962C8B-B14F-4D97-AF65-F5344CB8AC3E}">
        <p14:creationId xmlns:p14="http://schemas.microsoft.com/office/powerpoint/2010/main" xmlns="" val="283705734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Soukrome\Foto\01 - Vylety\2012-05-1-9 - Švedsko\Prezentace-mamka\Sverige - 2012 - 1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36834"/>
            <a:ext cx="9144000" cy="225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55576" y="44624"/>
            <a:ext cx="23408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i="1" dirty="0" smtClean="0"/>
              <a:t>Stockholm</a:t>
            </a:r>
            <a:endParaRPr lang="cs-CZ" sz="4000" i="1" dirty="0"/>
          </a:p>
        </p:txBody>
      </p:sp>
      <p:pic>
        <p:nvPicPr>
          <p:cNvPr id="9219" name="Picture 3" descr="D:\Soukrome\Foto\01 - Vylety\2012-05-1-9 - Švedsko\Prezentace-mamka\Sverige - 2012 - 1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9523"/>
            <a:ext cx="4572000" cy="303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Soukrome\Foto\01 - Vylety\2012-05-1-9 - Švedsko\Sverige - 2012 - 1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4572000" cy="304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229384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32</Words>
  <Application>Microsoft Office PowerPoint</Application>
  <PresentationFormat>Předvádění na obrazovce (4:3)</PresentationFormat>
  <Paragraphs>17</Paragraphs>
  <Slides>14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Motiv systému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Siuda Bronislav</dc:creator>
  <cp:lastModifiedBy>antonia.brudna</cp:lastModifiedBy>
  <cp:revision>16</cp:revision>
  <dcterms:created xsi:type="dcterms:W3CDTF">2014-08-28T11:00:56Z</dcterms:created>
  <dcterms:modified xsi:type="dcterms:W3CDTF">2014-09-01T05:31:45Z</dcterms:modified>
</cp:coreProperties>
</file>