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17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03D4-AA1F-43E2-9C74-66E5A603C6B7}" type="datetimeFigureOut">
              <a:rPr lang="cs-CZ" smtClean="0"/>
              <a:pPr/>
              <a:t>28.8.2014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9F6A-DE59-4254-9914-EE502BF81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7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dell\Vyuka\ICT\BRUDN&#193;\nejstudenti\prezentace%20nej\Flo%20Rida%20-%20Whistle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92B16230-FA87-4253-B9A5-7FBDFD682C8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8062664" cy="2115667"/>
          </a:xfrm>
        </p:spPr>
        <p:txBody>
          <a:bodyPr>
            <a:normAutofit fontScale="90000"/>
          </a:bodyPr>
          <a:lstStyle/>
          <a:p>
            <a:r>
              <a:rPr lang="cs-CZ" sz="12800" b="1" dirty="0" smtClean="0">
                <a:solidFill>
                  <a:schemeClr val="bg1"/>
                </a:solidFill>
              </a:rPr>
              <a:t>Nejlepších</a:t>
            </a:r>
            <a:r>
              <a:rPr lang="cs-CZ" sz="6000" b="1" dirty="0" smtClean="0">
                <a:solidFill>
                  <a:schemeClr val="bg1"/>
                </a:solidFill>
              </a:rPr>
              <a:t> </a:t>
            </a:r>
            <a:br>
              <a:rPr lang="cs-CZ" sz="6000" b="1" dirty="0" smtClean="0">
                <a:solidFill>
                  <a:schemeClr val="bg1"/>
                </a:solidFill>
              </a:rPr>
            </a:b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752600"/>
          </a:xfrm>
        </p:spPr>
        <p:txBody>
          <a:bodyPr/>
          <a:lstStyle/>
          <a:p>
            <a:r>
              <a:rPr lang="cs-CZ" sz="9600" b="1" dirty="0" smtClean="0">
                <a:solidFill>
                  <a:schemeClr val="bg1"/>
                </a:solidFill>
              </a:rPr>
              <a:t>2014</a:t>
            </a:r>
            <a:endParaRPr lang="cs-CZ" dirty="0"/>
          </a:p>
        </p:txBody>
      </p:sp>
      <p:pic>
        <p:nvPicPr>
          <p:cNvPr id="5" name="Flo Rida - Whis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83568" y="2204864"/>
            <a:ext cx="8062664" cy="211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20000"/>
              </a:spcBef>
            </a:pPr>
            <a:r>
              <a:rPr lang="cs-CZ" sz="9800" b="1" dirty="0" smtClean="0">
                <a:solidFill>
                  <a:schemeClr val="bg1"/>
                </a:solidFill>
              </a:rPr>
              <a:t>10 maturantů</a:t>
            </a:r>
            <a:endParaRPr lang="cs-CZ" sz="24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 spd="slow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0" showWhenStopped="0">
                <p:cTn id="2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3456384" cy="453650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endParaRPr lang="cs-CZ" sz="3600" b="1" dirty="0" smtClean="0"/>
          </a:p>
          <a:p>
            <a:r>
              <a:rPr lang="cs-CZ" sz="3600" b="1" u="sng" dirty="0" smtClean="0"/>
              <a:t>Prospěch</a:t>
            </a:r>
            <a:r>
              <a:rPr lang="cs-CZ" sz="3600" b="1" dirty="0" smtClean="0"/>
              <a:t>: 1,08</a:t>
            </a:r>
          </a:p>
          <a:p>
            <a:endParaRPr lang="cs-CZ" sz="3600" b="1" dirty="0" smtClean="0"/>
          </a:p>
          <a:p>
            <a:r>
              <a:rPr lang="cs-CZ" sz="3600" b="1" u="sng" dirty="0" smtClean="0"/>
              <a:t>Krajské kolo Sudoku</a:t>
            </a:r>
            <a:r>
              <a:rPr lang="cs-CZ" sz="3600" b="1" dirty="0" smtClean="0"/>
              <a:t>:</a:t>
            </a:r>
          </a:p>
          <a:p>
            <a:r>
              <a:rPr lang="cs-CZ" sz="3600" b="1" dirty="0" smtClean="0"/>
              <a:t>2009 – 1. místo</a:t>
            </a:r>
          </a:p>
          <a:p>
            <a:r>
              <a:rPr lang="cs-CZ" sz="3600" b="1" dirty="0" smtClean="0"/>
              <a:t>2010 – 1. místo</a:t>
            </a:r>
          </a:p>
          <a:p>
            <a:r>
              <a:rPr lang="cs-CZ" sz="3600" b="1" dirty="0" smtClean="0"/>
              <a:t>2011 – 5. místo</a:t>
            </a:r>
          </a:p>
          <a:p>
            <a:r>
              <a:rPr lang="cs-CZ" sz="3600" b="1" dirty="0" smtClean="0"/>
              <a:t>2012 – 3. místo</a:t>
            </a:r>
          </a:p>
          <a:p>
            <a:r>
              <a:rPr lang="cs-CZ" sz="3600" b="1" dirty="0" smtClean="0"/>
              <a:t>2013 – 2. místo</a:t>
            </a:r>
            <a:endParaRPr lang="cs-CZ" sz="3600" b="1" dirty="0"/>
          </a:p>
        </p:txBody>
      </p:sp>
      <p:pic>
        <p:nvPicPr>
          <p:cNvPr id="3" name="Picture 2" descr="C:\Users\antonia.brudna\Desktop\novobílsk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830" y="325676"/>
            <a:ext cx="4832564" cy="627141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328592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Simona Novobílská</a:t>
            </a:r>
            <a:endParaRPr lang="cs-CZ" sz="4800" dirty="0"/>
          </a:p>
        </p:txBody>
      </p:sp>
      <p:pic>
        <p:nvPicPr>
          <p:cNvPr id="1028" name="Picture 4" descr="http://smileys.cz/smiles/smajlici-laska/smileys-cz-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581128"/>
            <a:ext cx="2402964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nejstudenti\Nej absolventi\Tamara Sumegov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0"/>
            <a:ext cx="45709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4932040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Tamara Sumegová</a:t>
            </a:r>
            <a:endParaRPr lang="cs-CZ" sz="4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456384" cy="544522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r>
              <a:rPr lang="cs-CZ" sz="11200" b="1" u="sng" dirty="0" smtClean="0"/>
              <a:t>Prospěch</a:t>
            </a:r>
            <a:r>
              <a:rPr lang="cs-CZ" sz="11200" b="1" dirty="0" smtClean="0"/>
              <a:t>: 1,25</a:t>
            </a:r>
          </a:p>
          <a:p>
            <a:endParaRPr lang="cs-CZ" sz="11200" b="1" u="sng" dirty="0" smtClean="0"/>
          </a:p>
          <a:p>
            <a:r>
              <a:rPr lang="cs-CZ" sz="11200" b="1" u="sng" dirty="0" smtClean="0"/>
              <a:t>Mimoškolní aktivity</a:t>
            </a:r>
            <a:r>
              <a:rPr lang="cs-CZ" sz="11200" b="1" dirty="0" smtClean="0"/>
              <a:t>:</a:t>
            </a:r>
          </a:p>
          <a:p>
            <a:r>
              <a:rPr lang="cs-CZ" sz="11200" b="1" dirty="0" smtClean="0"/>
              <a:t>Soutěž Canti Veris Praga 2014 se Štývarovým dětským sborem</a:t>
            </a:r>
          </a:p>
          <a:p>
            <a:r>
              <a:rPr lang="cs-CZ" sz="11200" b="1" dirty="0" smtClean="0"/>
              <a:t>„Sólová recitace“ a postup na Národní přehlídku</a:t>
            </a:r>
          </a:p>
          <a:p>
            <a:r>
              <a:rPr lang="cs-CZ" sz="11200" b="1" dirty="0" smtClean="0"/>
              <a:t>V Brightonu dosažení úrovně B2 z anglického jazyka a absolvování FCE</a:t>
            </a:r>
          </a:p>
          <a:p>
            <a:endParaRPr lang="cs-CZ" sz="11200" b="1" dirty="0"/>
          </a:p>
        </p:txBody>
      </p:sp>
      <p:pic>
        <p:nvPicPr>
          <p:cNvPr id="2050" name="Picture 2" descr="http://smileys.cz/smiles/smajlici-nastvany/smileys-cz-1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013176"/>
            <a:ext cx="1970199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4036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5400" b="1" dirty="0" smtClean="0"/>
              <a:t>Život je nejlepší učitel - nikdy nepoví z čeho se bude zkoušet.</a:t>
            </a:r>
            <a:endParaRPr lang="cs-CZ" sz="5400" b="1" dirty="0"/>
          </a:p>
        </p:txBody>
      </p:sp>
      <p:pic>
        <p:nvPicPr>
          <p:cNvPr id="1026" name="Picture 2" descr="C:\Users\Muti\Desktop\ho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" y="2852936"/>
            <a:ext cx="7688907" cy="40241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320480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Radim Lipovčan</a:t>
            </a:r>
            <a:endParaRPr lang="cs-CZ" sz="4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384376" cy="544522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sz="3600" b="1" u="sng" dirty="0" smtClean="0"/>
              <a:t>Prospěch</a:t>
            </a:r>
            <a:r>
              <a:rPr lang="cs-CZ" sz="3600" b="1" dirty="0" smtClean="0"/>
              <a:t>: 1,18</a:t>
            </a:r>
          </a:p>
          <a:p>
            <a:endParaRPr lang="cs-CZ" sz="3800" b="1" u="sng" dirty="0" smtClean="0"/>
          </a:p>
          <a:p>
            <a:r>
              <a:rPr lang="cs-CZ" sz="3600" b="1" u="sng" dirty="0" smtClean="0"/>
              <a:t>Krajské kola</a:t>
            </a:r>
            <a:r>
              <a:rPr lang="cs-CZ" sz="3600" b="1" dirty="0" smtClean="0"/>
              <a:t>:</a:t>
            </a:r>
          </a:p>
          <a:p>
            <a:r>
              <a:rPr lang="cs-CZ" sz="3600" b="1" dirty="0" smtClean="0"/>
              <a:t>Střed. odb. činnost</a:t>
            </a:r>
          </a:p>
          <a:p>
            <a:r>
              <a:rPr lang="cs-CZ" sz="3600" b="1" dirty="0" smtClean="0"/>
              <a:t>Přírodovědný klokan</a:t>
            </a:r>
          </a:p>
          <a:p>
            <a:r>
              <a:rPr lang="cs-CZ" sz="3600" b="1" dirty="0" smtClean="0"/>
              <a:t>Eurorebus</a:t>
            </a:r>
          </a:p>
          <a:p>
            <a:r>
              <a:rPr lang="cs-CZ" sz="3600" b="1" u="sng" dirty="0" smtClean="0"/>
              <a:t>Celostátní kolo</a:t>
            </a:r>
            <a:r>
              <a:rPr lang="cs-CZ" sz="3600" b="1" dirty="0" smtClean="0"/>
              <a:t>:</a:t>
            </a:r>
          </a:p>
          <a:p>
            <a:r>
              <a:rPr lang="cs-CZ" sz="3600" b="1" dirty="0" smtClean="0"/>
              <a:t>Střed. odb. činnost</a:t>
            </a:r>
          </a:p>
          <a:p>
            <a:r>
              <a:rPr lang="cs-CZ" sz="3600" b="1" dirty="0" smtClean="0"/>
              <a:t> (4. místo)</a:t>
            </a:r>
          </a:p>
          <a:p>
            <a:r>
              <a:rPr lang="cs-CZ" sz="3600" b="1" u="sng" dirty="0" smtClean="0"/>
              <a:t>Talent Regionu</a:t>
            </a:r>
            <a:r>
              <a:rPr lang="cs-CZ" sz="3600" b="1" dirty="0" smtClean="0"/>
              <a:t>:</a:t>
            </a:r>
          </a:p>
          <a:p>
            <a:r>
              <a:rPr lang="cs-CZ" sz="3600" b="1" dirty="0" smtClean="0"/>
              <a:t>2010, 2013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</p:txBody>
      </p:sp>
      <p:pic>
        <p:nvPicPr>
          <p:cNvPr id="21506" name="Picture 2" descr="F:\nejstudenti\Nej absolventi\Radim Lipovč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7183763"/>
          </a:xfrm>
          <a:prstGeom prst="rect">
            <a:avLst/>
          </a:prstGeom>
          <a:noFill/>
        </p:spPr>
      </p:pic>
      <p:pic>
        <p:nvPicPr>
          <p:cNvPr id="3074" name="Picture 2" descr="http://smileys.cz/smiles/smajlici-gesto-ruky/smileys-cz-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93096"/>
            <a:ext cx="2333059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248472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Daniel Bialožyt</a:t>
            </a:r>
            <a:endParaRPr lang="cs-CZ" sz="4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772817"/>
            <a:ext cx="4104456" cy="3888431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2800" b="1" dirty="0" smtClean="0"/>
          </a:p>
          <a:p>
            <a:r>
              <a:rPr lang="cs-CZ" sz="2800" b="1" u="sng" dirty="0" smtClean="0"/>
              <a:t>Prospěch</a:t>
            </a:r>
            <a:r>
              <a:rPr lang="cs-CZ" sz="2800" b="1" dirty="0" smtClean="0"/>
              <a:t>: 1,04</a:t>
            </a:r>
          </a:p>
          <a:p>
            <a:r>
              <a:rPr lang="cs-CZ" sz="2800" b="1" u="sng" dirty="0" smtClean="0"/>
              <a:t>Celostátní kolo</a:t>
            </a:r>
            <a:r>
              <a:rPr lang="cs-CZ" sz="2800" b="1" dirty="0" smtClean="0"/>
              <a:t>:</a:t>
            </a:r>
          </a:p>
          <a:p>
            <a:r>
              <a:rPr lang="cs-CZ" sz="2800" b="1" dirty="0" smtClean="0"/>
              <a:t>Fykosí fyziklání</a:t>
            </a:r>
          </a:p>
          <a:p>
            <a:r>
              <a:rPr lang="cs-CZ" sz="2800" b="1" dirty="0" smtClean="0"/>
              <a:t>Bobřík informatiky</a:t>
            </a:r>
          </a:p>
          <a:p>
            <a:r>
              <a:rPr lang="cs-CZ" sz="2800" b="1" dirty="0" smtClean="0"/>
              <a:t>Internetová matematická olympiáda </a:t>
            </a:r>
            <a:endParaRPr lang="cs-CZ" sz="2800" b="1" dirty="0"/>
          </a:p>
        </p:txBody>
      </p:sp>
      <p:pic>
        <p:nvPicPr>
          <p:cNvPr id="1026" name="Picture 2" descr="F:\nejstudenti\Nej absolventi\Daniel Bialož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3429"/>
            <a:ext cx="4392488" cy="6614571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xQTEhUUExQWFBQXGBoXFxgVFxceHBcVHRgXFxoXFxgYHCggGBolHBgXITEhJSkrMC4uFx8zODMsNygtLisBCgoKDg0OGxAQGzQkHyQsLSwsLTQsLDQsLCwsLCwsLCwsLy8sLC0tNywsLCwsLCwsLC8sLCwsLCwsLCwsLCwsLP/AABEIALkBEAMBIgACEQEDEQH/xAAcAAACAwEBAQEAAAAAAAAAAAAABQQGBwMCAQj/xABHEAACAQMBBQUFBAcECAcAAAABAgMABBEhBQYSMUETIlFhcQcygZGhFEJSsSMzYnKSwdEkQ6LhY4KDsrPD8PEIFTR0k6PC/8QAGwEAAQUBAQAAAAAAAAAAAAAAAAECAwQFBgf/xAAyEQACAQMCBAQFBAIDAQAAAAAAAQIDBBEhMQUSQVETImGBMnGRofAUsdHhQvEjUmIG/9oADAMBAAIRAxEAPwDcaKKKACiiigAooooAKKKKACiikO8+9lvZACUlpGGUijwXYa64JAVcgjiJAzpSNpLLBLI+pLtreuztdJp0VvwLln6fcQFuo6aZrMtqb2X13lQ/2eI57kOjcJ0w0vvfFeHmaW2OxFUaKBWbX4nSp6R1LULWT30LftH2pknFralh+OZ+HwxhFBLDmNSvxqvXm9m05mJFx2KHI4IY48YJP33VnDYIGQRyBABrvDs4eFS0shWXU4vUe2hZjawRXpftUh4nurgnGNJpF01PJWA6nWocuwA7Fny7HUs5LMTy1Y6nQD5Vclsh4V7+yeVVJcQqPeRKqMV0KQd20/CK6xbPkjXhjlmjQZwscsiqCdSQqMBqdauJtK5y2oAycAeJ0H1ojf1FswdKPYQQbZ2jCAI7yUAADDhJMgchmVWPqQcnxp1Ye0y8jP8AaIIplzqYiY2VdOQYsHI72hK5yNRioFxe266NNED+8P5UuuNq2uP1qn0DH6AVepX9x2b9iKVvTZqOw/aBZXBC9p2Ehx+jn7pJIzhWzwseY0OdPAjNqr86zy20mFEiktoAcjJPTUU02Ltq8sD+hcyRYwYZSxTAAA4DnMeAoAxpjp4aVLiEXpUWGVp2zXw6m7UVVt1N+be8xH+puMZaF/hns3wBIM+GD1IFWmtFNNZRWaxuFFFFKIFFFFABRRRQAUUUUAFFFFABRRRQAUUUUAFFFFABRRWYb773m4LWto36PVZpVPv9DHGfw+LDnyHjUdWrGlHmkOhByeESd7faASWgsTlgWR5+YQ8v0Q5OwOe8dAV5N0p9lsslmd8s7niZm1ZmPMk9TU7ZmzAoAApRvw7o0KBmVGDZ4SRlhwgZI6YPLzrnK15O6qcieEadOjGms9R27wxfrJETyZgPpUZt6rRdFZnP7EbfmwAPzqkrCi9AK8tdqCFGWboqgkn0A1NMVlF7tv7fyScxdDvtEOUMpHj3PyLVYdhbUiuou1iJxkqQRgqwxlSPiPnWfWe7l5PyiESH70pxp5KMt8wKu+6G7oso3XtO0Z24mOMAHAGFGT881Uu6dvCHlfm+efqOi236Dvgo4K6CvWKysk3KcOEVlG912ftkwnJCqwEQb3QuAQV6HOpz/StbauUjVbtLjwZOTWcrv/sjlHJjCXUXQrXr7RH4j5f5VrElvEecaH1Vf6VCl2Lat71vCfVF/pWkuIQe8X9RnKzI79gQeH4Dz6VqjWWVGRrgZ9cV4G6VlxrIIFBU5ADPw5ByDwZ4fpTtlzUV1eRqKKhnTO4KLzllP2hsnOCNCpDKRoQwOQwI5EEA58qtm5W/siSLbX7Ag4WKc6d7kEm6ZPR9PA66nlNb5pLtTZgYEEVPZ8QlSeHsRVaCmjbqKyn2f73/AGUpZXRxFnhglPJMnSJ/Bfwt05HpWrV09OpGpFSiZkouLwwoooqQaFFFFABRRRQAUUUUAFFcLy8jiUvK6xqPvOQB8zXjZ+0Yp144ZElXxRgRyzrjlpQBKrhc3scZUSSIhY4UMwBY6aLk68xy8RSvbu3OyZYIgHuHGQvSNM47STHIc8DmxBxoCQi2pubEYnaQCSV9ZHYDidsYyxx4aAcgAAMACgXBeKKzj2WbRkSaeydmdI1EkRY5KLnhaPJ14clSB0yw5Yq6bybZS0t3mfXhGFX8ch0VBjxOPTmcAUjeFkMFU9pW8ZANlCSJJF/TMB7kLAjhDdHb5hcnQlTVY2RswKBgYqPse1Z2Mkp45HPE7HHeY8zpoPTyq028OK5HiV86s8LZGrb0eSPqeYLfFQd593vtcPAGCOrBkcjODyII6gjI+VPFSvTNiseNWUZqUd0WuVYwUbZfs6jXW6kMzfhUlEHyPE3zq0WVhDAOGKNIx+woHzPM16ubzFLpLsmrE6tat8cvbp9NhuIrYaGUUdrSjtGo7ZhTPCDI6V66g0mgvtcGmkT5qKcGh0We5DUG4lxXW7lwKg8JNOpx6iMjz3BqK92RTFrXTJqrbX3ns4SQZg7D7sYLa+o7o+dXaMHUeIxyRyko7scRbT11pjb3Qaszn33hJ7sUv+H+tfbTfuJTqkgHw/rVyXDKzWVFkX6in3NUrlNFmqxs3f8AsmADSlD+2j/mAR9aeR7x2b8rmE/661Qnb1qb1g/oyVVIPZirbWzQykYq7+zTeozobWc/2mFdCckzQjhXtCT98EgNr4HrgVC/3iswDm5i+DAn5CqTd78xQXEc9rmSSNsgkFVIIKspzhsFSRWzwqdaMuVxeH6FS5UGs51P09RWO7j+2o3V0lvcwJEJSESSNjgOeSsG5gnAyDzxoc6bFXRGeFFFFABRRRQAUUUUAVGLZa3s0k8gDBWaKIHPcRTwtjPIsyknQfdGvCDVH3ys2sJBc2x4JYyG0OA6jUo4HvKRkYPjnng1oG7ssgiJwGPE/FwZxxcbcXDnXGc86o3tOSeaN1WMjIIJbQf1pBxeN3oQ4a6OWaUl8nmEyeBcZOMLgYFRd7N5o44j3hyplu3fI1nDIndR41YA9ARy+FZ7t2x+338cEY+9xyMv3UXXJPiSAo/eoAn7gSx2/a3l0WWa4AEMQVi/YA5D9mgJHG3VsaKvLXMLf3bv2maENHJFbxjiBkGMynIJIXIXhXQEn77fHQ9k7Ajg4nPeZu87uSWY+LMdTXS52bFcJyBBplWn4kHDOMjoy5ZZKTsyEcIIwRjQjr6U3jTFJNubBawBlt34QNTEfcbxGPunzH1pvbXqGJJWIRWVW75AwCAcEmuL4jY1LaSy8p7M1aFeM16nY0uv7jApLt72h2MGQJe2f8MPe+be6PnWbbc37uZ89ni2j8ebEepH5D40tnwq4rvPLhd3oJVuqcFqzRL6/jQcUsioP2mA/Oksu/Nin94zn9hG/NgAayiWXibJ4pWPMsT/AN/rXRYJDyUL6AV0FLgVPHnk38ijO+l0WPmarF7Q7A8zIPMx/wBCaaWm9FjNolymfB8of8YGaxZreT/oCuDKeqA+mlLPgNHo5L8+Qkb6fozebiHTiUgjoQQR8xUvZV1nQ86wOxuGQ/opXiPhkjPxH86d2u9t9A2S6yfvgHT1GDVStwKry+WSf2/knhfQziSwbNcHLVWdu7/W1tlIf7RNywh7oPLvP19B9KoW1Ns3d4paWQRw9VQ4B9QDk/Gq6X14IhjOmep+PSpbbgGEpXD9kR1eIqTcaXTqNtv7yXFyT9olIXpDHoo8jjn8cmlcMTn3E4R44yfmaf2GwljUNJ3m8OgqQ56AYrqaPD1TiklyrsjDqX6lLTzevQrpsZerH51yeCQdasD1FnWnyt0tmJC6b3SEolx76Ajx5fUV2mgj4Qy59K83aYr5Acwv+yQfgdKr4w2mWs5Skj1szZMty/BbxM7dccgPFidB8atln7M5RrPIqD8Kd4+mToPrV49llkE2ejAayMzMfHvFRn0Aqw3kelcld8Yq+NKnT0SePU2KVrHlUpGC7x7K+zSrwDu9M66jxr9bbubUF1awXA5Sxo/TQlQSNOoOR8K/PW/dmShYc11H5H6Vfv8Aw87f7WzktW963bK6845CW8ejcXzFbVlW8Wim9ypXhyzwaxRRRVshCiiigAooooArGxLjsprmLTuzMcLyHHiYD1xIM+eaT7+3AaMganHIan5Cne2V7C5SfQpLiNxpo4DFX88jKn0Wpu07VZIjgAadBSDkVv2eyxz7LSPHfh4o5FOMqwYkcuhBBHrUP2eoI76/UcuzhbXXUNMNPXP0FUu+2o+zbtpY88Eg4JVHUZ7reZUk/BmqFsjb8ou3ljchHjIbHXkV+WtAFp3y9pn2dngZSWIPCR1HmKqW6XtZlt+JJo2MZJKkA5XPQ+NKdlztPtGR31KgAfH/AKNahGgKKjEDjIUfE6488ZrOuL90q0aUY5bx17+xYhQ5oOTZSt9d/ZLyE9hFIVI97hOAPHzrMUdG1laQty8dB5k5r9WX2wbeK2IVAMLWe7A2Bb3lrcQSxqSkzhXwOJOIKwZSNeZJqxdXcbWCqSjlZx8s9SGNJ1PKngx+dY0UNGM56tXLZdk1xJgnQak+Ve7u1aMSwuO/E5U/AlT8KZ7lEfpPHT5a1rUFGtUiv8XqZ9aUqNKcluhgtgkYwq/E1xkNTLoa86gONa0ppLRIyoSlLWT1ObVEnhzUxlrlIlV5LJZptpiO5jxXt24ogfA4/pXW8jrjaj9FL5cPzzVFxxJr0ZoqWYpvuv4GDWojaILkCW3D6nm3eUn+JGrhu0gNyuemT8aabXtTHbWE5zqpXONOHjZgv+/8/Kk9lJ2VwD0z9D/lUVpVi1GWc4ev1/pjrim/PFdV+fui43zmlj5phO2dR1qEwxW7VeWYNGOFg4la4SJUmuMpqtItRWopvErlajEMp/cHxzn8hXS9kpjsTZDXE0FqvNmEkv7K6Z+S5+LVn1pxhzTlsk/2NKnFtRit219tTaNyLbg2faqefZK38Xf/AP1TG6FTo4gAANAAAB4AchUa6SvM5VOeo59239TplHEUilbyQcSMKn+wPdWeF5bt+7DJHwRgOCJCJCCzKNQV4MDOPePPNc9tLoaufsguQ1iU4iTFNIhGvdziQAZ6YcHTxrqeDT0cTOvI7MvFFFFbhRCiiigAooooAru+LaW6Y96bOc8uFHPLrTQL+jx5Uh3kUPfW4xrHFIc+UjxjA/8Ai+op+h7tIORi3tGg1YnzqsbsWTNHGiglmAFXH2mro/ofy/ypjsHY4hhhcDUqpPxA0oFJFv7O0SMMhKzHUuvU+BzoRTzYW7LJJm4xJphTjGB1GnXrmrPsmYMgrtfXaopJNM8KDlz4179Q5njHQRbz7UihiKsemAOZPQDzNV/dXZrRRuzjheVy5X8IwAoPngZPmcdKi2Obq7edtYoiVj8DJ1YfujT1J8KsormOOX3M/wBPHZbv17e37l62pYXOzE/a1sjsb0TY/RXK4J8JAAD9OE/OqXsO57KXDaA6Gv0PvZsCO9t2hk5nVG6pIBow+evkTX5421sqWCVoZl4Jk+Tr0ZT1B6H+da3AuIKpSjTz54fdfmn+ype2+rb+GRaJznUVDcUmsdsFe69T/tyHrXWfqITWTC/Szg8bnfFcZTXN7xfGoNxfDpUc6sV1JKdCTex5u2rxHCxjWNRmSZxwqOZHuqPixPyrnGvF330jHzY+ArS/ZNuw0sv2+ZcIukCkdRpxj9lRoPE69Kyr68jbUpVZfJLuaNGi5yUF03LxcboxybOSyf7sSqH8JAPfH+tk48DisF2zsqWCVoJl4ZY9B4MvQqeoPQ1+n6r+9+6UF/HwyDhkUdyRR3l8v2lzzH5VxvC+Ku3m1U1jJ5fo+5q17fxEsbowKw2uUHC+cCpx2ih6173k3PurQntYzJH0ljBIx+1plT5H5mq4FXoxHqP6V3VC854J05JoxalrHm8ywx1Jfr41Cub/ADyqHwr1f5A1O2Xs+SU4t4mc/jI0Hnk90fGlqXDSzJpIIUIp+VZZyiXhw7DLH3E6k9CR4eXWti9m27BtozNMP7RLq2eaJzC+p5n4DpSndHdKO3btp2E0/MY1VD4jPvN5/KrwL4AZOg865Pi/EfGj4NH4er7/AJ+euvaW3I+ee/7DgVxuBpUax2isnunI8elSZK5zkaepppZKjtzrT72LTnF5HgYEiSZ65dShHpiJfmar+8Rp37Ffevf9j/zq6fg/xexn30cI1Cile8O20tIw7KXZmCIi44nY64GdAAAST4D0FVcbxbSYFuxtkHMKRI2PItxLxevCPSuhMzBfKKU7t7Z+1RFmTspFbgkTi4uFsA6NgcSkEEHA9KbUAFFFFAFR3jl4b2PIIzFocaEh2yAepGV/iHjTMXo4edVqbZizX07SyukwbhVWJKdlhShRScAEYyV+9xZ1GKZTbDmUHDBh+yRn/ER+dIORm3tBuhJKkQ5yOF+BI4vpmrvtS4VIlGQOX5VnW9Fq8V4kzxuVQ55dcYzzrQty9hxX8C3dwTKkhPZxd5UQI7IeMaF3LKc57vQZ1JAIMG+AiAVAWJyBjlkYyOLlkZGfUV8nnkuv1r8KdVQnJ8i3Qeg+NMfajs9UhtXjQKIpDGAuAqRuhJ7o095EH/ekmz5tBWHxW6r0nyQeFj3LtrShNZaLLaRqihVAVQMADkBXfNRIJNK9iSuSabZpuBINId7N1oL6PhlGHHuSL7yH+Y8jTRr1AcFgD5mvDXefdKn4inU5TpyU4aNdRjimsMwXeXc66tCe0jMsXSWMEjH7Q5r8dPOq2EHRsetfphpHPIrSe+3YgmPFJbwMfHAUn4rgmult+PtLFaOfVfx/Zn1LFZ8jwYAI/Fx9f6V2tYONgsaPM55KFJz6Kuprbl3ItVORaQn1Zj9C2Kc2Vq8I4YYIYh4RhFH0FTz/APoKaX/HDX1a/sjVjJ/Eyg7o+zCWRlmv+4g1WEYyRoQGI0VfIa+la7FEqqFUBVAAAHIAaADwFKe0uOpjX1YVxluCPfuI19DXO3dzWu581SXyS2Rdp0o01iI9LCuT3CjqKrkt/bj3rrPkMV5hmjk/VQ3E/mFbh/iOB9aihaTlsm/Ye5JbjqfaMY5sKrm0LS0lOTaRSN49mufnjNT0hn4lVbSOMscAyuPqF4jTM7v3BH6SdIx4Qpr/ABN/Sr9Hh1wnlJr3x+xHKrDqVJdgwL3vs1vF1yUXI9MjSvs1/AmgJcjog0+lNrbYEX2lFkLzA8WRI3PQnkuKk7zQRxwssaqi9AoAHXoK04cMnJ/8s/z3IXWS+FFcuribsO3RESMqWXJyxAz0HLkeZqt2Fnc3zKxkYR4BJHIkgEhfLPWrYD2trbW66kx5fH3UJPPzOcY9fCn1jarEgRQAAMaVDe1KNouSkvN37ElGMqmsthZZ7PkiK8LFlGhVsfQgZBp8uor6lfXNYMqjm8svx00RT96tKdexPnef7H/m0h3tkq3exaBhaTMfde4YrrzAjiQ+neVq6bg8evoZ9+yd7RZeF7I/6dh/9T1ZbYIYwdOVVv2oRD7PFNjPZXEZJzyD5h5de86j40+2NErQqcDl/wBc63zM6CfYJAv5gvJoVLctSrnh156cbfxVbKqM6hNpWxXhBbtYzp9zs2fA8O9Gnyq3UAwooooEI17YRyjEqK4HLiAOD4qeanzFLp93QRiOeeIeCuG0xjH6VW9adUUAU259ncErEzT3MqkEcJdFHrmONWz8atdjZxwxrFEipGg4VVRgADoK70UAVz2g2Xa2E2ASyASrgEnMZDkADUkqGHxrNNnz6CtrljDKVYZDAgjxB0IrCxbmCSSBjkxOyZ8QD3T8VwcedY3F6WYqfsX7GeG0W+xkyK7Tk40pbsmXIFOUSuUmsM2G9MlUl2LJcM3E3Cg5Y5k+OTyFKJtgTW6MADMOIMG4iHUA6r4MCM+FaUigUPEDU9LiFSm9MY7YKs6cZ7ibYWyra5hJUHiwRkPJlXxyILaEHoa47A2LFIBxmTPI4dhrXe52WyP2sDdnJ1xyYeDr1H18CKXbF2jMtw6SRBSxLLhtGycnhyPpXQ2lzbXKxhKXbC+xSqU50+ug52jujEihlkm94A98cjn9mpthutb4BPat6yv/ACIqPvBe3At2KwMSMNzGnD3s/SvWwNqTSRq32d1yAcMRp666Vd/T0/8AqvoiPnl3Ot3uzarg9mW1HvPIfoWxTC32FaqO7bwjz7NM/E41pLvPNe9kTFCpYYPeY6YOeQGvLxpps+C7ZBx9mhI1AycGnKmktENyRNpJFEysERQHXkqjGWA8POn63Axzqkb7btzzQMBcMmO8QgAyBrjPMePPpVk2Ju4FiRWlkkIUZLOcnTyp+EJkg7b2pHCRI7qqhl1YgfeAqbNtyJl7jcYI+7k/lUTbu79uw70atggjPiDkHPrViSyjWNeFQNOWKNMBkzqa+ma8iWOIjJOGfRc8J001z4elSt6NnuYyJHJLd0KumWPTPP8AyFMtuSiJ0fU8Mitgc2wwPCPUA1wlkaWQyy6HXgToinp5t4mqd7ext4f+nsiWlSc36EXZNgIUHIsdWOBqeXSpfFk1wnn6V0gFcnNyk3OW7NFY2R3Rq8TSaV8ZqiXU2lMjHLH5wVTeeXWtU9mlr2ezbbIALqZTjr2jF14tB3uFlB9OtZHf27XE8cK+9K6oPIEgFuY0AyfhX6BijCgKBgAAAeAGgrr+FU+WnkybyeZFX9p8RbZs3CM8LwufJEuInY/BVJ+FSN2ZGeBQrKBjnzPwFPrmFXRkYZVlKsPFSMEaeVYfurvFNYxMJG4+yJjIB951bs8KTjm3jWsVEaNvPs4xKJ4hxyxsJBk6sRzUkDQEZHLrVl2dfJNGssZyjDI8uhBxyYHII6EEVQIrraF0oYyiIEZ4I0UgDw4nUk+ulcrLd27hdniupUL448CMg468Jj4QfPGaQXBptFUIttGDEn2jtx1jmRACPJo1UqfPX0NOt2N7o7tmiZGhuEGWjfHeH4o2Hvr46AjIyBkZUTBY6KKKBAooooAKy/2mbM7K5S4Ud2YcDnOnaoO7p0ygx/s+nXUKU707K+1WssIxxFcxk/dkGqH+ID4ZFQ3FLxabiPpz5JJmY7ImwatEDZqj7PkIJVhwspKsp5qynBBx4EfSrdYT5AriLqDizehNSiM1Ne65A17VqoiNBxVEvbFJBgjP8j4g9D51JkWo/bFedLHKeUB5i2jNFG8cqm4jKlQw/WLkY1zpJ66H1ptu7fxyLhGBI95Tow9VOoqArhuVRbiwRjnBVhyZSQw/1hrWzbcZqQ8tVZX3/srztoy1joW/aYBUgdRX3Zsmg9KqAjnUYS5kI8Hw/wBWBP1r7DfXqDAMDDxZHz/hcCtSHGLaTznHsV3azSwP9sjun4/zqXsqbuIenCPyqoXFzePoWiHoh/m1coYrrhCm4KqPwAA48M4yPhQ+LW0dUw/TTehZduyAKSSAPM4/Olp3oyipAhkbhGWbIQHGuvNvh86WDZCZy+ZG8XJY/M1IAAGAMVQrcabWKSx6snhaLeTI/ZMX7SVuN+nRV/dHT865Xl0FFer25CgkmlNrC07cRBCdM9f8qzcyqN1KjJm0vLEmWKFzxHlTLkKEUKMCuU0lRN8zHLRHiWSlG0rjANSLiakF6zzOsMQ4pJDwoMjU/HoBk+gq1b0XOSSI5ywsssfss2V211JdMMrCOCM507VhljjGpVMDn/ecj01elu7uxktLdII8kKNWOMs5OWY46kk0yrtKNNU4KJjzlzSbCvzjt9QsxVWDot9JlhjBy0pHLTQnHwrcN9JT9nEasUaaWKEEZzws47QAj3T2QkwfGsf3o2eYGmiZQe0kbhHILrxKRjlwgD8qkGo17dtF7NTkchTh3QcyKw3d+a+cKkc2FGgJFWKTd/aDatctjwCgZ9dKBTQtqX0IQ5ZfmKoUDK+0LV4/f7bC8sleB+0xn/R9p8M4qDLu9dDJAjkJPJ+2x8kkArvuxtBre+j+1wCIFTErxsxRZGK4LKxJUHHDkE44tcDJABrVFFFKNCiiigAooooAzP2kbDMUovI1/RvhZwB7r68MpwORGFJzzC+JNLdl3da3NEGUqwyrAgg9QRgise29sd9nz8Jybdz+hcknHXs3ONHGuM+8BnJIbGJxSy5l4kff+S9a18eVlkhmqQJKQ2V4CKYxzVys6bTNJPIyDV4liDDFcUlrqr1FsKLLiJ0OV1HhXu22oraNofA86ZFqiXdjG47w18Rz+BqRSi/iG8rWxJRgeRr0BSVtmyL+rlOPBxn6jFele4X8DehI/MUjpJ7MOZ9UOCtfDSf7VcfhUerf0FeWkuDzKL6En+Qo8F90HP6DOWUDmaUX21ADwoC7eC6/9q8mwLe/Ix8hoPpr9alQxKmiqBUsYwj6iPmYvttnPIeKflzCA/7x6+lNxgDArmXrmz0sm57gsI6vJUG4mr5PNSi/vQAdakp08sRs5bUvgoJJwOtXj2a7sGJftc4ImlX9GpyOzhYKcMpAxIxGTnkMDTXKjcHdRp3W7uFxCp4oY2GsjdJWBGiDmvUkA8gOLUq6rh9n4S55bmZcVuZ8q2CiiitMqiDfFcRwyE4EVxCx8wzdl8MdpnPlWT+0HaAO0njP3cr8SFNbhf2izRvG4yjgq2CQcHwI1BrC/absqW1uo55U7UyoI+NBhZZUCgFl/u2K4yMnPASOoCCotPs94SVrTgFx0rFt1dhXy4lDoudeEKxA+JOatcp2gRw8SA/ut/WgUvYCeVVDf2GN0KAAu44FGmrNhVHzNJJrfaMff7UOOqlcfI9Pkad+z1I7hWuZBxXCSMmGbiMGFxoDojMrE5HNXHmKA2LtRRRSjQooooAKKKKACo20rCOeNopUDxsMEH5gjwIOCCNQQCKk0UAZLvHu1LYsZEzJakjB1LxZ6SDGq8gHz118TystoAjINa/VC3i9n4yZbIiNuZhOkbc/1Z/u2Ph7ug0XU1jXvC1U81PfsXaN1jSRAinqSktVb7VJC/ZzxvE/g4xnzU8nHmpIpjDfA9a5urbSg8SRoRmmsod9pX3tKWpc11E/nVfwx2SXx15LVH7avna0vIGTvmvJauJlrwZ6XlDJ2JrwXqM1zUaa8FPUGxrZNeaok91Su72qq8zUzZG7d5eYZU7GI/3kwYZHikfvN5E4BGueWbtCyqVXoiOdWMdxdfbSxoNT0A1JPgANSatW6m4LyMs18MKCGS358WgIM3xz3PIZPNatO7W5tvaYYDtZtT2sgBYEjBCYGI15jA1wdSasddFacPhR1lqzPq3DnotgooorRKwUUUUAFUH2w2Za3gm5pBcKz/usGiz5AM6/Or9XiaJXUqwDKwIZWAIIOhBB0IPhQAo3cZGhQgjlTJwmelV6LclEY9jc3UKHlGjRFE/d7SJm89WPPTFSJN1yRj7ZdeuYM/8ABpBcjLaLpwHJHKkm4VtwrcOAOGSbKkZ14Y0QnUa6qRkZ5V0i3Mjye0uLqYHHdeRQBrn+6RDry54qxW8CoqoiqiKAFVQAFA5AAaAeVKB0ooooECiiigAooooAKKKKACiiigCFtTZMNyoSeJZFB4hxD3W5ZU81OCRkdCapm0/ZtgM1pOytqVjmPEmeih1HGo8zxnX4VoFFR1KUKixNZHRnKOzMfu939oQAloO0ABJMDcegGdFOHPkAuTjlS2TaLx/rY5YtOI9rG6Hh172HA00Ovka3KuN5+rf91vyNUJ8KoS20LEbua3MSTb0Z5Op+I/rXb/zdfGrdvd/6C7/9tN/wmrAaqz4RBf5fYljdN9DS5NtoObAeprnHtfj/AFYaTXhHZqWy2ndAXOTqNPMVz9jf6y6/ci/OStp2J7h/eP5LUkOEU8ZbGyu32MotdkX8wBS1lUHOsoEfLxWQhh5aa07sPZvO+DcXCxjqsILHmOUjgDPDn7pwcc+um0Vcp8PoQ6Z+ZDK4m+pX9jbmWdvwlYhJIvKWbDvnqwJGEJyfdAGvhVgooq4kksIhbyFFFFKIFFFFABRRRQAUUUUAFFFFABRRR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6" name="Picture 6" descr="http://smileys.cz/smiles/smajlici-smich/smileys-cz-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3951" y="5445224"/>
            <a:ext cx="1271391" cy="12172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3600400" cy="580526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endParaRPr lang="cs-CZ" sz="2800" b="1" dirty="0" smtClean="0"/>
          </a:p>
          <a:p>
            <a:r>
              <a:rPr lang="cs-CZ" sz="3000" b="1" u="sng" dirty="0" smtClean="0"/>
              <a:t>Prospěch</a:t>
            </a:r>
            <a:r>
              <a:rPr lang="cs-CZ" sz="3000" b="1" dirty="0" smtClean="0"/>
              <a:t>: 1,00</a:t>
            </a:r>
          </a:p>
          <a:p>
            <a:endParaRPr lang="cs-CZ" sz="3000" b="1" dirty="0" smtClean="0"/>
          </a:p>
          <a:p>
            <a:r>
              <a:rPr lang="cs-CZ" sz="3000" b="1" u="sng" dirty="0" smtClean="0"/>
              <a:t>Okresní kola</a:t>
            </a:r>
            <a:r>
              <a:rPr lang="cs-CZ" sz="3000" b="1" dirty="0" smtClean="0"/>
              <a:t>:</a:t>
            </a:r>
          </a:p>
          <a:p>
            <a:r>
              <a:rPr lang="cs-CZ" sz="3000" b="1" dirty="0" smtClean="0"/>
              <a:t>Fyzika kategorie E, F</a:t>
            </a:r>
          </a:p>
          <a:p>
            <a:r>
              <a:rPr lang="cs-CZ" sz="3000" b="1" u="sng" dirty="0" smtClean="0"/>
              <a:t>Krajské kolo</a:t>
            </a:r>
            <a:r>
              <a:rPr lang="cs-CZ" sz="3000" b="1" dirty="0" smtClean="0"/>
              <a:t>:</a:t>
            </a:r>
          </a:p>
          <a:p>
            <a:r>
              <a:rPr lang="cs-CZ" sz="3000" b="1" dirty="0" smtClean="0"/>
              <a:t>Fyzika kategorie E</a:t>
            </a:r>
          </a:p>
          <a:p>
            <a:r>
              <a:rPr lang="cs-CZ" sz="3000" b="1" dirty="0" smtClean="0"/>
              <a:t>Španělský jazyk</a:t>
            </a:r>
          </a:p>
          <a:p>
            <a:r>
              <a:rPr lang="cs-CZ" sz="3000" b="1" u="sng" dirty="0" smtClean="0"/>
              <a:t>Celostátní kolo</a:t>
            </a:r>
            <a:r>
              <a:rPr lang="cs-CZ" sz="3000" b="1" dirty="0" smtClean="0"/>
              <a:t>:</a:t>
            </a:r>
          </a:p>
          <a:p>
            <a:r>
              <a:rPr lang="cs-CZ" sz="3000" b="1" dirty="0" smtClean="0"/>
              <a:t>Bobřík informatiky</a:t>
            </a:r>
          </a:p>
          <a:p>
            <a:r>
              <a:rPr lang="cs-CZ" sz="3000" b="1" dirty="0" smtClean="0"/>
              <a:t>O poklad krále králů</a:t>
            </a:r>
          </a:p>
          <a:p>
            <a:r>
              <a:rPr lang="cs-CZ" sz="3000" b="1" u="sng" dirty="0" smtClean="0"/>
              <a:t>Talent Regionu</a:t>
            </a:r>
            <a:r>
              <a:rPr lang="cs-CZ" sz="3000" b="1" dirty="0" smtClean="0"/>
              <a:t>:</a:t>
            </a:r>
          </a:p>
          <a:p>
            <a:r>
              <a:rPr lang="cs-CZ" sz="3000" b="1" dirty="0" smtClean="0"/>
              <a:t>2009, 2010</a:t>
            </a:r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188640"/>
            <a:ext cx="4283968" cy="65799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Ester Tomíčková</a:t>
            </a:r>
            <a:endParaRPr lang="cs-CZ" sz="4800" dirty="0"/>
          </a:p>
        </p:txBody>
      </p:sp>
      <p:pic>
        <p:nvPicPr>
          <p:cNvPr id="4098" name="Picture 2" descr="C:\Users\antonia.brudna\Desktop\foto\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4136"/>
            <a:ext cx="4403847" cy="6233864"/>
          </a:xfrm>
          <a:prstGeom prst="rect">
            <a:avLst/>
          </a:prstGeom>
          <a:noFill/>
        </p:spPr>
      </p:pic>
      <p:pic>
        <p:nvPicPr>
          <p:cNvPr id="9220" name="Picture 4" descr="http://smileys.cz/smiles/smajlici-smich/smileys-cz-11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985790"/>
            <a:ext cx="1872208" cy="18722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104455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Jan Buzáš</a:t>
            </a:r>
            <a:endParaRPr lang="cs-CZ" sz="4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3960440" cy="4691063"/>
          </a:xfrm>
          <a:solidFill>
            <a:schemeClr val="bg1"/>
          </a:solidFill>
        </p:spPr>
        <p:txBody>
          <a:bodyPr/>
          <a:lstStyle/>
          <a:p>
            <a:endParaRPr lang="cs-CZ" dirty="0" smtClean="0"/>
          </a:p>
          <a:p>
            <a:r>
              <a:rPr lang="cs-CZ" sz="2800" b="1" u="sng" dirty="0" smtClean="0"/>
              <a:t>Prospěch</a:t>
            </a:r>
            <a:r>
              <a:rPr lang="cs-CZ" sz="2800" b="1" dirty="0" smtClean="0"/>
              <a:t>: 1,08</a:t>
            </a:r>
          </a:p>
          <a:p>
            <a:endParaRPr lang="cs-CZ" sz="2800" b="1" dirty="0" smtClean="0"/>
          </a:p>
          <a:p>
            <a:r>
              <a:rPr lang="cs-CZ" sz="2800" b="1" u="sng" dirty="0" smtClean="0"/>
              <a:t>Okresní kolo</a:t>
            </a:r>
            <a:r>
              <a:rPr lang="cs-CZ" sz="2800" b="1" dirty="0" smtClean="0"/>
              <a:t>:</a:t>
            </a:r>
          </a:p>
          <a:p>
            <a:r>
              <a:rPr lang="cs-CZ" sz="2800" b="1" dirty="0" smtClean="0"/>
              <a:t>Přírodovědný klokan</a:t>
            </a:r>
          </a:p>
          <a:p>
            <a:r>
              <a:rPr lang="cs-CZ" sz="2800" b="1" u="sng" dirty="0" smtClean="0"/>
              <a:t>Celostátní kolo</a:t>
            </a:r>
            <a:r>
              <a:rPr lang="cs-CZ" sz="2800" b="1" dirty="0" smtClean="0"/>
              <a:t>:</a:t>
            </a:r>
          </a:p>
          <a:p>
            <a:r>
              <a:rPr lang="cs-CZ" sz="2800" b="1" dirty="0" smtClean="0"/>
              <a:t>Internetová matematická olympiáda</a:t>
            </a:r>
          </a:p>
          <a:p>
            <a:r>
              <a:rPr lang="cs-CZ" sz="2800" b="1" dirty="0" smtClean="0"/>
              <a:t>Fyzika</a:t>
            </a:r>
            <a:endParaRPr lang="cs-CZ" sz="2800" b="1" dirty="0"/>
          </a:p>
        </p:txBody>
      </p:sp>
      <p:pic>
        <p:nvPicPr>
          <p:cNvPr id="3074" name="Picture 2" descr="F:\nejstudenti\Nej absolventi\Jan Buzá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174" y="0"/>
            <a:ext cx="4571826" cy="6858000"/>
          </a:xfrm>
          <a:prstGeom prst="rect">
            <a:avLst/>
          </a:prstGeom>
          <a:noFill/>
        </p:spPr>
      </p:pic>
      <p:pic>
        <p:nvPicPr>
          <p:cNvPr id="8196" name="Picture 4" descr="http://smileys.cz/smiles/smajlici-prdeni/smileys-cz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81128"/>
            <a:ext cx="2602695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nejstudenti\Nej absolventi\Markéta Zawadov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-1"/>
            <a:ext cx="4608512" cy="691709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5220072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Markéta </a:t>
            </a:r>
            <a:r>
              <a:rPr lang="cs-CZ" sz="4800" dirty="0" err="1" smtClean="0"/>
              <a:t>Zawadová</a:t>
            </a:r>
            <a:endParaRPr lang="cs-CZ" sz="4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3008313" cy="4691063"/>
          </a:xfrm>
          <a:solidFill>
            <a:schemeClr val="bg1"/>
          </a:solidFill>
        </p:spPr>
        <p:txBody>
          <a:bodyPr/>
          <a:lstStyle/>
          <a:p>
            <a:endParaRPr lang="cs-CZ" dirty="0" smtClean="0"/>
          </a:p>
          <a:p>
            <a:r>
              <a:rPr lang="cs-CZ" sz="2800" b="1" u="sng" dirty="0" smtClean="0"/>
              <a:t>Prospěch</a:t>
            </a:r>
            <a:r>
              <a:rPr lang="cs-CZ" sz="2800" b="1" dirty="0" smtClean="0"/>
              <a:t>: 1,17</a:t>
            </a:r>
          </a:p>
          <a:p>
            <a:endParaRPr lang="cs-CZ" sz="2800" b="1" dirty="0" smtClean="0"/>
          </a:p>
          <a:p>
            <a:r>
              <a:rPr lang="cs-CZ" sz="2800" b="1" u="sng" dirty="0" smtClean="0"/>
              <a:t>Krajské kola</a:t>
            </a:r>
            <a:r>
              <a:rPr lang="cs-CZ" sz="2800" b="1" dirty="0" smtClean="0"/>
              <a:t>:</a:t>
            </a:r>
          </a:p>
          <a:p>
            <a:r>
              <a:rPr lang="cs-CZ" sz="2800" b="1" dirty="0" smtClean="0"/>
              <a:t>Eurorebus</a:t>
            </a:r>
          </a:p>
          <a:p>
            <a:r>
              <a:rPr lang="cs-CZ" sz="2800" b="1" u="sng" dirty="0" smtClean="0"/>
              <a:t>Celostátní kola</a:t>
            </a:r>
            <a:r>
              <a:rPr lang="cs-CZ" sz="2800" b="1" dirty="0" smtClean="0"/>
              <a:t>:</a:t>
            </a:r>
          </a:p>
          <a:p>
            <a:r>
              <a:rPr lang="cs-CZ" sz="2800" b="1" dirty="0" smtClean="0"/>
              <a:t>Eurorebus</a:t>
            </a:r>
          </a:p>
          <a:p>
            <a:r>
              <a:rPr lang="cs-CZ" sz="2800" b="1" dirty="0" smtClean="0"/>
              <a:t>Fyzika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 descr="http://smileys.cz/smiles/smajlici-laska/smileys-cz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97152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240360" cy="518457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endParaRPr lang="cs-CZ" sz="2800" b="1" u="sng" dirty="0" smtClean="0"/>
          </a:p>
          <a:p>
            <a:r>
              <a:rPr lang="cs-CZ" sz="3000" b="1" u="sng" dirty="0" smtClean="0"/>
              <a:t>Prospěch</a:t>
            </a:r>
            <a:r>
              <a:rPr lang="cs-CZ" sz="3000" b="1" dirty="0" smtClean="0"/>
              <a:t>: 1,20</a:t>
            </a:r>
          </a:p>
          <a:p>
            <a:endParaRPr lang="cs-CZ" sz="3000" b="1" dirty="0" smtClean="0"/>
          </a:p>
          <a:p>
            <a:r>
              <a:rPr lang="cs-CZ" sz="3000" b="1" u="sng" dirty="0" smtClean="0"/>
              <a:t>Okresní kolo</a:t>
            </a:r>
            <a:r>
              <a:rPr lang="cs-CZ" sz="3000" b="1" dirty="0" smtClean="0"/>
              <a:t>:</a:t>
            </a:r>
          </a:p>
          <a:p>
            <a:r>
              <a:rPr lang="cs-CZ" sz="3000" b="1" dirty="0" smtClean="0"/>
              <a:t>Matematika</a:t>
            </a:r>
          </a:p>
          <a:p>
            <a:r>
              <a:rPr lang="cs-CZ" sz="3000" b="1" dirty="0" smtClean="0"/>
              <a:t>Český jazyk</a:t>
            </a:r>
          </a:p>
          <a:p>
            <a:r>
              <a:rPr lang="cs-CZ" sz="3000" b="1" u="sng" dirty="0" smtClean="0"/>
              <a:t>Celostátní kolo</a:t>
            </a:r>
            <a:r>
              <a:rPr lang="cs-CZ" sz="3000" b="1" dirty="0" smtClean="0"/>
              <a:t>:</a:t>
            </a:r>
          </a:p>
          <a:p>
            <a:r>
              <a:rPr lang="cs-CZ" sz="3000" b="1" dirty="0" smtClean="0"/>
              <a:t>Bobřík informatiky</a:t>
            </a:r>
          </a:p>
          <a:p>
            <a:r>
              <a:rPr lang="cs-CZ" sz="3000" b="1" u="sng" dirty="0" smtClean="0"/>
              <a:t>Talent Regionu</a:t>
            </a:r>
            <a:r>
              <a:rPr lang="cs-CZ" sz="3000" b="1" dirty="0" smtClean="0"/>
              <a:t>:</a:t>
            </a:r>
          </a:p>
          <a:p>
            <a:r>
              <a:rPr lang="cs-CZ" sz="3000" b="1" dirty="0" smtClean="0"/>
              <a:t>2009</a:t>
            </a:r>
          </a:p>
          <a:p>
            <a:r>
              <a:rPr lang="cs-CZ" sz="3000" b="1" u="sng" dirty="0" smtClean="0"/>
              <a:t>Mezinárodní soutěž</a:t>
            </a:r>
            <a:r>
              <a:rPr lang="cs-CZ" sz="3000" b="1" dirty="0" smtClean="0"/>
              <a:t>:</a:t>
            </a:r>
          </a:p>
          <a:p>
            <a:r>
              <a:rPr lang="cs-CZ" sz="3000" b="1" dirty="0" smtClean="0"/>
              <a:t>Judo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3" name="Picture 3" descr="cid:92B16230-FA87-4253-B9A5-7FBDFD682C88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10050" y="28575"/>
            <a:ext cx="4933950" cy="682942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851920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Martin Rucki</a:t>
            </a:r>
            <a:endParaRPr lang="cs-CZ" sz="48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146" name="Picture 2" descr="http://smileys.cz/smiles/smajlici-laska/smileys-cz-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869160"/>
            <a:ext cx="1728192" cy="17281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3240360" cy="46910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cs-CZ" sz="2800" b="1" u="sng" dirty="0" smtClean="0"/>
          </a:p>
          <a:p>
            <a:r>
              <a:rPr lang="cs-CZ" sz="2800" b="1" u="sng" dirty="0" smtClean="0"/>
              <a:t>Prospěch</a:t>
            </a:r>
            <a:r>
              <a:rPr lang="cs-CZ" sz="2800" b="1" dirty="0" smtClean="0"/>
              <a:t>: 1,16</a:t>
            </a:r>
          </a:p>
          <a:p>
            <a:endParaRPr lang="cs-CZ" sz="2800" b="1" dirty="0" smtClean="0"/>
          </a:p>
          <a:p>
            <a:r>
              <a:rPr lang="cs-CZ" sz="2800" b="1" u="sng" dirty="0" smtClean="0"/>
              <a:t>Krajské kolo</a:t>
            </a:r>
            <a:r>
              <a:rPr lang="cs-CZ" sz="2800" b="1" dirty="0" smtClean="0"/>
              <a:t>:</a:t>
            </a:r>
          </a:p>
          <a:p>
            <a:r>
              <a:rPr lang="cs-CZ" sz="2800" b="1" dirty="0" smtClean="0"/>
              <a:t>Biologie</a:t>
            </a:r>
          </a:p>
          <a:p>
            <a:r>
              <a:rPr lang="cs-CZ" sz="2800" b="1" u="sng" dirty="0" smtClean="0"/>
              <a:t>Celostátní kolo</a:t>
            </a:r>
            <a:r>
              <a:rPr lang="cs-CZ" sz="2800" b="1" dirty="0" smtClean="0"/>
              <a:t>:</a:t>
            </a:r>
          </a:p>
          <a:p>
            <a:r>
              <a:rPr lang="cs-CZ" sz="2800" b="1" dirty="0" smtClean="0"/>
              <a:t>Projekt Recyklohraní</a:t>
            </a:r>
          </a:p>
          <a:p>
            <a:r>
              <a:rPr lang="cs-CZ" sz="2800" b="1" dirty="0" smtClean="0"/>
              <a:t> </a:t>
            </a:r>
            <a:r>
              <a:rPr lang="cs-CZ" sz="2800" b="1" u="sng" dirty="0" smtClean="0"/>
              <a:t>1. místo </a:t>
            </a:r>
            <a:r>
              <a:rPr lang="cs-CZ" sz="2800" b="1" dirty="0" smtClean="0"/>
              <a:t>ve výtvarné soutěži Moje město Třinec</a:t>
            </a:r>
            <a:endParaRPr lang="cs-CZ" sz="2800" b="1" dirty="0"/>
          </a:p>
        </p:txBody>
      </p:sp>
      <p:pic>
        <p:nvPicPr>
          <p:cNvPr id="19458" name="Picture 2" descr="F:\nejstudenti\Nej absolventi\Miluše Rusnokov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490"/>
            <a:ext cx="4464496" cy="669551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824536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Miluše Rusnoková</a:t>
            </a:r>
            <a:endParaRPr lang="cs-CZ" sz="4800" dirty="0"/>
          </a:p>
        </p:txBody>
      </p:sp>
      <p:pic>
        <p:nvPicPr>
          <p:cNvPr id="2050" name="Picture 2" descr="C:\Users\antonia.brudna\Desktop\foto\smal2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149080"/>
            <a:ext cx="3333750" cy="2343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104455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800" dirty="0" smtClean="0"/>
              <a:t>Nikola Sikorová</a:t>
            </a:r>
            <a:endParaRPr lang="cs-CZ" sz="4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3384376" cy="4680519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1200" b="1" u="sng" dirty="0" smtClean="0"/>
          </a:p>
          <a:p>
            <a:r>
              <a:rPr lang="cs-CZ" sz="2800" b="1" u="sng" dirty="0" smtClean="0"/>
              <a:t>Prospěch</a:t>
            </a:r>
            <a:r>
              <a:rPr lang="cs-CZ" sz="2800" b="1" dirty="0" smtClean="0"/>
              <a:t>: 1,30</a:t>
            </a:r>
          </a:p>
          <a:p>
            <a:endParaRPr lang="cs-CZ" sz="2800" b="1" dirty="0" smtClean="0"/>
          </a:p>
          <a:p>
            <a:r>
              <a:rPr lang="cs-CZ" sz="2800" b="1" u="sng" dirty="0" smtClean="0"/>
              <a:t>Krajské kolo</a:t>
            </a:r>
            <a:r>
              <a:rPr lang="cs-CZ" sz="2800" b="1" dirty="0" smtClean="0"/>
              <a:t>:</a:t>
            </a:r>
          </a:p>
          <a:p>
            <a:r>
              <a:rPr lang="cs-CZ" sz="2800" b="1" dirty="0" smtClean="0"/>
              <a:t>Eurorebus</a:t>
            </a:r>
          </a:p>
          <a:p>
            <a:r>
              <a:rPr lang="cs-CZ" sz="2800" b="1" u="sng" dirty="0" smtClean="0"/>
              <a:t>Mimoškolní aktivita</a:t>
            </a:r>
            <a:r>
              <a:rPr lang="cs-CZ" sz="2800" b="1" dirty="0" smtClean="0"/>
              <a:t>:</a:t>
            </a:r>
          </a:p>
          <a:p>
            <a:r>
              <a:rPr lang="cs-CZ" sz="2800" b="1" dirty="0" smtClean="0"/>
              <a:t>Dárce krve</a:t>
            </a:r>
          </a:p>
          <a:p>
            <a:endParaRPr lang="cs-CZ" sz="2800" b="1" u="sng" dirty="0"/>
          </a:p>
        </p:txBody>
      </p:sp>
      <p:pic>
        <p:nvPicPr>
          <p:cNvPr id="20482" name="Picture 2" descr="F:\nejstudenti\Nej absolventi\Nikola Sikorov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569142" cy="6858000"/>
          </a:xfrm>
          <a:prstGeom prst="rect">
            <a:avLst/>
          </a:prstGeom>
          <a:noFill/>
        </p:spPr>
      </p:pic>
      <p:pic>
        <p:nvPicPr>
          <p:cNvPr id="4098" name="Picture 2" descr="http://smileys.cz/smiles/smajlici-spani/smileys-cz-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730" y="4797152"/>
            <a:ext cx="1640182" cy="1476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268</Words>
  <Application>Microsoft Office PowerPoint</Application>
  <PresentationFormat>Předvádění na obrazovce (4:3)</PresentationFormat>
  <Paragraphs>106</Paragraphs>
  <Slides>12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Nejlepších  </vt:lpstr>
      <vt:lpstr>Radim Lipovčan</vt:lpstr>
      <vt:lpstr>Daniel Bialožyt</vt:lpstr>
      <vt:lpstr>Ester Tomíčková</vt:lpstr>
      <vt:lpstr>Jan Buzáš</vt:lpstr>
      <vt:lpstr>Markéta Zawadová</vt:lpstr>
      <vt:lpstr>Martin Rucki</vt:lpstr>
      <vt:lpstr>Miluše Rusnoková</vt:lpstr>
      <vt:lpstr>Nikola Sikorová</vt:lpstr>
      <vt:lpstr>Simona Novobílská</vt:lpstr>
      <vt:lpstr>Tamara Sumegová</vt:lpstr>
      <vt:lpstr>Život je nejlepší učitel - nikdy nepoví z čeho se bude zkoušet.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Nejlepších  10 studentů</dc:title>
  <dc:creator>test</dc:creator>
  <cp:lastModifiedBy>antonia.brudna</cp:lastModifiedBy>
  <cp:revision>74</cp:revision>
  <dcterms:created xsi:type="dcterms:W3CDTF">2014-08-25T17:41:17Z</dcterms:created>
  <dcterms:modified xsi:type="dcterms:W3CDTF">2014-08-28T09:29:15Z</dcterms:modified>
</cp:coreProperties>
</file>